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65" r:id="rId4"/>
    <p:sldId id="280" r:id="rId5"/>
    <p:sldId id="283" r:id="rId6"/>
    <p:sldId id="284" r:id="rId7"/>
    <p:sldId id="269" r:id="rId8"/>
    <p:sldId id="268" r:id="rId9"/>
    <p:sldId id="276" r:id="rId10"/>
    <p:sldId id="267" r:id="rId11"/>
    <p:sldId id="277" r:id="rId12"/>
    <p:sldId id="279" r:id="rId13"/>
    <p:sldId id="278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9BFFE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9607C7-F37E-4C66-80D8-E868703D3AE7}" v="154" dt="2022-07-28T23:11:09.606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8/15/2022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8/15/2022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8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7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" y="295863"/>
            <a:ext cx="12188827" cy="6323264"/>
            <a:chOff x="-2" y="295863"/>
            <a:chExt cx="12188827" cy="6323264"/>
          </a:xfrm>
        </p:grpSpPr>
        <p:sp>
          <p:nvSpPr>
            <p:cNvPr id="33" name="Rectangle 32"/>
            <p:cNvSpPr/>
            <p:nvPr/>
          </p:nvSpPr>
          <p:spPr>
            <a:xfrm>
              <a:off x="-1" y="1905000"/>
              <a:ext cx="12188826" cy="3200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2" y="1795132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" y="5142116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grayWhite">
            <a:xfrm>
              <a:off x="534293" y="5791419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"/>
            <p:cNvSpPr>
              <a:spLocks noChangeArrowheads="1"/>
            </p:cNvSpPr>
            <p:nvPr/>
          </p:nvSpPr>
          <p:spPr bwMode="grayWhite">
            <a:xfrm>
              <a:off x="696482" y="5958903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grayWhite">
            <a:xfrm>
              <a:off x="213400" y="5778215"/>
              <a:ext cx="310863" cy="321012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grayWhite">
            <a:xfrm>
              <a:off x="284358" y="5851489"/>
              <a:ext cx="40547" cy="418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grayWhite">
            <a:xfrm>
              <a:off x="10486137" y="5404864"/>
              <a:ext cx="473052" cy="488496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grayWhite">
            <a:xfrm>
              <a:off x="10594263" y="5516520"/>
              <a:ext cx="65889" cy="680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grayWhite">
            <a:xfrm>
              <a:off x="6575012" y="621437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grayWhite">
            <a:xfrm>
              <a:off x="6664554" y="630683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grayWhite">
            <a:xfrm>
              <a:off x="3520863" y="57338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grayWhite">
            <a:xfrm>
              <a:off x="3610405" y="58262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White">
            <a:xfrm>
              <a:off x="5845161" y="295863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grayWhite">
            <a:xfrm>
              <a:off x="6007350" y="463347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grayWhite">
            <a:xfrm>
              <a:off x="5439688" y="63083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grayWhite">
            <a:xfrm>
              <a:off x="5529230" y="72329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grayWhite">
            <a:xfrm>
              <a:off x="6575012" y="29586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grayWhite">
            <a:xfrm>
              <a:off x="6664554" y="38832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grayWhite">
            <a:xfrm>
              <a:off x="11218217" y="589639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grayWhite">
            <a:xfrm>
              <a:off x="11344927" y="720486"/>
              <a:ext cx="79405" cy="819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grayWhite">
            <a:xfrm>
              <a:off x="11312827" y="1372978"/>
              <a:ext cx="229768" cy="237270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grayWhite">
            <a:xfrm>
              <a:off x="11366890" y="1428806"/>
              <a:ext cx="27032" cy="279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2"/>
            <p:cNvSpPr>
              <a:spLocks noChangeArrowheads="1"/>
            </p:cNvSpPr>
            <p:nvPr/>
          </p:nvSpPr>
          <p:spPr bwMode="grayWhite">
            <a:xfrm>
              <a:off x="1303864" y="669938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grayWhite">
            <a:xfrm>
              <a:off x="1428885" y="799041"/>
              <a:ext cx="81095" cy="837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5"/>
            <p:cNvSpPr>
              <a:spLocks noChangeArrowheads="1"/>
            </p:cNvSpPr>
            <p:nvPr/>
          </p:nvSpPr>
          <p:spPr bwMode="grayWhite">
            <a:xfrm>
              <a:off x="1871526" y="8374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6"/>
            <p:cNvSpPr>
              <a:spLocks noChangeArrowheads="1"/>
            </p:cNvSpPr>
            <p:nvPr/>
          </p:nvSpPr>
          <p:spPr bwMode="grayWhite">
            <a:xfrm>
              <a:off x="1961068" y="9298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23D7-2A27-4B34-A31C-02090805ABAC}" type="datetime1">
              <a:rPr lang="en-US" smtClean="0"/>
              <a:t>8/15/2022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F1F3-2254-4E04-B960-C1DB42B67330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0DE7-A14C-48CB-AB8E-D3357522F5F2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7548-FD58-4384-A951-C87160C229EB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3194-3577-4D3C-A927-FE879CBA54D5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41120" y="1901952"/>
            <a:ext cx="4572000" cy="41239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we</a:t>
            </a:r>
          </a:p>
          <a:p>
            <a:pPr lvl="5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C53B-D6DF-4D88-8598-DAA646F1ABC6}" type="datetime1">
              <a:rPr lang="en-US" smtClean="0"/>
              <a:t>8/15/2022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985-7297-49C2-8AF7-445853E5DC92}" type="datetime1">
              <a:rPr lang="en-US" smtClean="0"/>
              <a:t>8/15/2022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B2E-E929-49CA-BA6D-3C562126F566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CFE0-ED18-4B5C-AA30-B675E1042721}" type="datetime1">
              <a:rPr lang="en-US" smtClean="0"/>
              <a:t>8/15/2022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AAB-3A39-450E-9B38-6FB42E71A3AF}" type="datetime1">
              <a:rPr lang="en-US" smtClean="0"/>
              <a:t>8/15/2022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331-03F7-4310-9C27-C65B2378D791}" type="datetime1">
              <a:rPr lang="en-US" smtClean="0"/>
              <a:t>8/15/2022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7873" y="-19258"/>
            <a:ext cx="12188953" cy="6869723"/>
            <a:chOff x="7873" y="-19258"/>
            <a:chExt cx="12188953" cy="6869723"/>
          </a:xfrm>
        </p:grpSpPr>
        <p:sp>
          <p:nvSpPr>
            <p:cNvPr id="10" name="Rectangle 9"/>
            <p:cNvSpPr/>
            <p:nvPr/>
          </p:nvSpPr>
          <p:spPr>
            <a:xfrm>
              <a:off x="7873" y="-19258"/>
              <a:ext cx="12188952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999" y="6472513"/>
              <a:ext cx="12188827" cy="377952"/>
              <a:chOff x="-1" y="6480048"/>
              <a:chExt cx="12188827" cy="3779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583680"/>
                <a:ext cx="12188826" cy="27432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50000"/>
                    </a:schemeClr>
                  </a:gs>
                  <a:gs pos="0">
                    <a:schemeClr val="accent1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1" y="6480048"/>
                <a:ext cx="12188826" cy="7315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80000"/>
                    </a:schemeClr>
                  </a:gs>
                  <a:gs pos="0">
                    <a:schemeClr val="accent1">
                      <a:lumMod val="60000"/>
                      <a:lumOff val="40000"/>
                      <a:alpha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</p:grpSp>
        <p:grpSp>
          <p:nvGrpSpPr>
            <p:cNvPr id="48" name="Group 47" hidden="1"/>
            <p:cNvGrpSpPr/>
            <p:nvPr/>
          </p:nvGrpSpPr>
          <p:grpSpPr>
            <a:xfrm>
              <a:off x="14350" y="-7605"/>
              <a:ext cx="11722100" cy="6536383"/>
              <a:chOff x="6350" y="6350"/>
              <a:chExt cx="11722100" cy="6536383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6350" y="5340350"/>
                <a:ext cx="673100" cy="673100"/>
                <a:chOff x="4" y="3364"/>
                <a:chExt cx="424" cy="424"/>
              </a:xfrm>
            </p:grpSpPr>
            <p:sp>
              <p:nvSpPr>
                <p:cNvPr id="45" name="Oval 7"/>
                <p:cNvSpPr>
                  <a:spLocks noChangeArrowheads="1"/>
                </p:cNvSpPr>
                <p:nvPr/>
              </p:nvSpPr>
              <p:spPr bwMode="grayWhite">
                <a:xfrm>
                  <a:off x="4" y="336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8"/>
                <p:cNvSpPr>
                  <a:spLocks noChangeArrowheads="1"/>
                </p:cNvSpPr>
                <p:nvPr/>
              </p:nvSpPr>
              <p:spPr bwMode="grayWhite">
                <a:xfrm>
                  <a:off x="100" y="346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539750" y="5873750"/>
                <a:ext cx="292100" cy="292100"/>
                <a:chOff x="340" y="3700"/>
                <a:chExt cx="184" cy="184"/>
              </a:xfrm>
            </p:grpSpPr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grayWhite">
                <a:xfrm>
                  <a:off x="340" y="3700"/>
                  <a:ext cx="184" cy="18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1"/>
                <p:cNvSpPr>
                  <a:spLocks noChangeArrowheads="1"/>
                </p:cNvSpPr>
                <p:nvPr/>
              </p:nvSpPr>
              <p:spPr bwMode="grayWhite">
                <a:xfrm>
                  <a:off x="382" y="3742"/>
                  <a:ext cx="24" cy="2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31763" y="6038850"/>
                <a:ext cx="444500" cy="444500"/>
                <a:chOff x="83" y="3804"/>
                <a:chExt cx="280" cy="280"/>
              </a:xfrm>
            </p:grpSpPr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grayWhite">
                <a:xfrm>
                  <a:off x="83" y="3804"/>
                  <a:ext cx="280" cy="28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grayWhite">
                <a:xfrm>
                  <a:off x="147" y="3868"/>
                  <a:ext cx="39" cy="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>
                <a:off x="2476500" y="6174433"/>
                <a:ext cx="368300" cy="368300"/>
                <a:chOff x="1560" y="4076"/>
                <a:chExt cx="232" cy="232"/>
              </a:xfrm>
            </p:grpSpPr>
            <p:sp>
              <p:nvSpPr>
                <p:cNvPr id="39" name="Oval 16"/>
                <p:cNvSpPr>
                  <a:spLocks noChangeArrowheads="1"/>
                </p:cNvSpPr>
                <p:nvPr/>
              </p:nvSpPr>
              <p:spPr bwMode="grayWhite">
                <a:xfrm>
                  <a:off x="1560" y="407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7"/>
                <p:cNvSpPr>
                  <a:spLocks noChangeArrowheads="1"/>
                </p:cNvSpPr>
                <p:nvPr/>
              </p:nvSpPr>
              <p:spPr bwMode="grayWhite">
                <a:xfrm>
                  <a:off x="1613" y="412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6350" y="4425950"/>
                <a:ext cx="368300" cy="368300"/>
                <a:chOff x="4" y="2788"/>
                <a:chExt cx="232" cy="232"/>
              </a:xfrm>
            </p:grpSpPr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grayWhite">
                <a:xfrm>
                  <a:off x="4" y="2788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grayWhite">
                <a:xfrm>
                  <a:off x="57" y="2841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10674350" y="5808663"/>
                <a:ext cx="673100" cy="673100"/>
                <a:chOff x="4132" y="3844"/>
                <a:chExt cx="424" cy="424"/>
              </a:xfrm>
            </p:grpSpPr>
            <p:sp>
              <p:nvSpPr>
                <p:cNvPr id="35" name="Oval 22"/>
                <p:cNvSpPr>
                  <a:spLocks noChangeArrowheads="1"/>
                </p:cNvSpPr>
                <p:nvPr/>
              </p:nvSpPr>
              <p:spPr bwMode="grayWhite">
                <a:xfrm>
                  <a:off x="4132" y="384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23"/>
                <p:cNvSpPr>
                  <a:spLocks noChangeArrowheads="1"/>
                </p:cNvSpPr>
                <p:nvPr/>
              </p:nvSpPr>
              <p:spPr bwMode="grayWhite">
                <a:xfrm>
                  <a:off x="4228" y="394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0293350" y="6113463"/>
                <a:ext cx="368300" cy="368300"/>
                <a:chOff x="3892" y="4036"/>
                <a:chExt cx="232" cy="232"/>
              </a:xfrm>
            </p:grpSpPr>
            <p:sp>
              <p:nvSpPr>
                <p:cNvPr id="33" name="Oval 25"/>
                <p:cNvSpPr>
                  <a:spLocks noChangeArrowheads="1"/>
                </p:cNvSpPr>
                <p:nvPr/>
              </p:nvSpPr>
              <p:spPr bwMode="grayWhite">
                <a:xfrm>
                  <a:off x="3892" y="403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6"/>
                <p:cNvSpPr>
                  <a:spLocks noChangeArrowheads="1"/>
                </p:cNvSpPr>
                <p:nvPr/>
              </p:nvSpPr>
              <p:spPr bwMode="grayWhite">
                <a:xfrm>
                  <a:off x="3945" y="408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0"/>
              <p:cNvGrpSpPr>
                <a:grpSpLocks/>
              </p:cNvGrpSpPr>
              <p:nvPr/>
            </p:nvGrpSpPr>
            <p:grpSpPr bwMode="auto">
              <a:xfrm>
                <a:off x="11360150" y="5808663"/>
                <a:ext cx="368300" cy="368300"/>
                <a:chOff x="4564" y="3844"/>
                <a:chExt cx="232" cy="232"/>
              </a:xfrm>
            </p:grpSpPr>
            <p:sp>
              <p:nvSpPr>
                <p:cNvPr id="31" name="Oval 28"/>
                <p:cNvSpPr>
                  <a:spLocks noChangeArrowheads="1"/>
                </p:cNvSpPr>
                <p:nvPr/>
              </p:nvSpPr>
              <p:spPr bwMode="grayWhite">
                <a:xfrm>
                  <a:off x="4564" y="3844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9"/>
                <p:cNvSpPr>
                  <a:spLocks noChangeArrowheads="1"/>
                </p:cNvSpPr>
                <p:nvPr/>
              </p:nvSpPr>
              <p:spPr bwMode="grayWhite">
                <a:xfrm>
                  <a:off x="4617" y="3897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11087100" y="1901952"/>
                <a:ext cx="520700" cy="520700"/>
                <a:chOff x="5420" y="1139"/>
                <a:chExt cx="328" cy="328"/>
              </a:xfrm>
            </p:grpSpPr>
            <p:sp>
              <p:nvSpPr>
                <p:cNvPr id="29" name="Oval 31"/>
                <p:cNvSpPr>
                  <a:spLocks noChangeArrowheads="1"/>
                </p:cNvSpPr>
                <p:nvPr/>
              </p:nvSpPr>
              <p:spPr bwMode="grayWhite">
                <a:xfrm>
                  <a:off x="5420" y="1139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32"/>
                <p:cNvSpPr>
                  <a:spLocks noChangeArrowheads="1"/>
                </p:cNvSpPr>
                <p:nvPr/>
              </p:nvSpPr>
              <p:spPr bwMode="grayWhite">
                <a:xfrm>
                  <a:off x="5495" y="121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6"/>
              <p:cNvGrpSpPr>
                <a:grpSpLocks/>
              </p:cNvGrpSpPr>
              <p:nvPr/>
            </p:nvGrpSpPr>
            <p:grpSpPr bwMode="auto">
              <a:xfrm>
                <a:off x="11176000" y="2614739"/>
                <a:ext cx="215900" cy="215900"/>
                <a:chOff x="5476" y="1588"/>
                <a:chExt cx="136" cy="136"/>
              </a:xfrm>
            </p:grpSpPr>
            <p:sp>
              <p:nvSpPr>
                <p:cNvPr id="27" name="Oval 34"/>
                <p:cNvSpPr>
                  <a:spLocks noChangeArrowheads="1"/>
                </p:cNvSpPr>
                <p:nvPr/>
              </p:nvSpPr>
              <p:spPr bwMode="grayWhite">
                <a:xfrm>
                  <a:off x="5476" y="1588"/>
                  <a:ext cx="136" cy="1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5"/>
                <p:cNvSpPr>
                  <a:spLocks noChangeArrowheads="1"/>
                </p:cNvSpPr>
                <p:nvPr/>
              </p:nvSpPr>
              <p:spPr bwMode="grayWhite">
                <a:xfrm>
                  <a:off x="5508" y="1620"/>
                  <a:ext cx="16" cy="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39"/>
              <p:cNvGrpSpPr>
                <a:grpSpLocks/>
              </p:cNvGrpSpPr>
              <p:nvPr/>
            </p:nvGrpSpPr>
            <p:grpSpPr bwMode="auto">
              <a:xfrm>
                <a:off x="1377950" y="6350"/>
                <a:ext cx="520700" cy="520700"/>
                <a:chOff x="868" y="4"/>
                <a:chExt cx="328" cy="328"/>
              </a:xfrm>
            </p:grpSpPr>
            <p:sp>
              <p:nvSpPr>
                <p:cNvPr id="25" name="Oval 37"/>
                <p:cNvSpPr>
                  <a:spLocks noChangeArrowheads="1"/>
                </p:cNvSpPr>
                <p:nvPr/>
              </p:nvSpPr>
              <p:spPr bwMode="grayWhite">
                <a:xfrm>
                  <a:off x="868" y="4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8"/>
                <p:cNvSpPr>
                  <a:spLocks noChangeArrowheads="1"/>
                </p:cNvSpPr>
                <p:nvPr/>
              </p:nvSpPr>
              <p:spPr bwMode="grayWhite">
                <a:xfrm>
                  <a:off x="942" y="7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1911350" y="158750"/>
                <a:ext cx="368300" cy="368300"/>
                <a:chOff x="1204" y="100"/>
                <a:chExt cx="232" cy="232"/>
              </a:xfrm>
            </p:grpSpPr>
            <p:sp>
              <p:nvSpPr>
                <p:cNvPr id="23" name="Oval 40"/>
                <p:cNvSpPr>
                  <a:spLocks noChangeArrowheads="1"/>
                </p:cNvSpPr>
                <p:nvPr/>
              </p:nvSpPr>
              <p:spPr bwMode="grayWhite">
                <a:xfrm>
                  <a:off x="1204" y="100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41"/>
                <p:cNvSpPr>
                  <a:spLocks noChangeArrowheads="1"/>
                </p:cNvSpPr>
                <p:nvPr/>
              </p:nvSpPr>
              <p:spPr bwMode="grayWhite">
                <a:xfrm>
                  <a:off x="1257" y="153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14350" y="-7605"/>
              <a:ext cx="11722100" cy="6536383"/>
              <a:chOff x="14350" y="-7605"/>
              <a:chExt cx="11722100" cy="653638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4350" y="5326395"/>
                <a:ext cx="673100" cy="673100"/>
                <a:chOff x="14350" y="5326395"/>
                <a:chExt cx="673100" cy="673100"/>
              </a:xfrm>
            </p:grpSpPr>
            <p:sp>
              <p:nvSpPr>
                <p:cNvPr id="83" name="Oval 7"/>
                <p:cNvSpPr>
                  <a:spLocks noChangeArrowheads="1"/>
                </p:cNvSpPr>
                <p:nvPr/>
              </p:nvSpPr>
              <p:spPr bwMode="grayWhite">
                <a:xfrm>
                  <a:off x="14350" y="5326395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8"/>
                <p:cNvSpPr>
                  <a:spLocks noChangeArrowheads="1"/>
                </p:cNvSpPr>
                <p:nvPr/>
              </p:nvSpPr>
              <p:spPr bwMode="grayWhite">
                <a:xfrm>
                  <a:off x="166750" y="5478795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547750" y="5859795"/>
                <a:ext cx="292100" cy="292100"/>
                <a:chOff x="547750" y="5859795"/>
                <a:chExt cx="292100" cy="292100"/>
              </a:xfrm>
            </p:grpSpPr>
            <p:sp>
              <p:nvSpPr>
                <p:cNvPr id="81" name="Oval 10"/>
                <p:cNvSpPr>
                  <a:spLocks noChangeArrowheads="1"/>
                </p:cNvSpPr>
                <p:nvPr/>
              </p:nvSpPr>
              <p:spPr bwMode="grayWhite">
                <a:xfrm>
                  <a:off x="547750" y="5859795"/>
                  <a:ext cx="292100" cy="292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1"/>
                <p:cNvSpPr>
                  <a:spLocks noChangeArrowheads="1"/>
                </p:cNvSpPr>
                <p:nvPr/>
              </p:nvSpPr>
              <p:spPr bwMode="grayWhite">
                <a:xfrm>
                  <a:off x="614425" y="5926470"/>
                  <a:ext cx="38100" cy="381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39763" y="6024895"/>
                <a:ext cx="444500" cy="444500"/>
                <a:chOff x="139763" y="6024895"/>
                <a:chExt cx="444500" cy="444500"/>
              </a:xfrm>
            </p:grpSpPr>
            <p:sp>
              <p:nvSpPr>
                <p:cNvPr id="79" name="Oval 13"/>
                <p:cNvSpPr>
                  <a:spLocks noChangeArrowheads="1"/>
                </p:cNvSpPr>
                <p:nvPr/>
              </p:nvSpPr>
              <p:spPr bwMode="grayWhite">
                <a:xfrm>
                  <a:off x="139763" y="6024895"/>
                  <a:ext cx="444500" cy="4445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4"/>
                <p:cNvSpPr>
                  <a:spLocks noChangeArrowheads="1"/>
                </p:cNvSpPr>
                <p:nvPr/>
              </p:nvSpPr>
              <p:spPr bwMode="grayWhite">
                <a:xfrm>
                  <a:off x="241363" y="6126495"/>
                  <a:ext cx="61913" cy="619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484500" y="6160478"/>
                <a:ext cx="368300" cy="368300"/>
                <a:chOff x="2484500" y="6160478"/>
                <a:chExt cx="368300" cy="368300"/>
              </a:xfrm>
            </p:grpSpPr>
            <p:sp>
              <p:nvSpPr>
                <p:cNvPr id="77" name="Oval 16"/>
                <p:cNvSpPr>
                  <a:spLocks noChangeArrowheads="1"/>
                </p:cNvSpPr>
                <p:nvPr/>
              </p:nvSpPr>
              <p:spPr bwMode="grayWhite">
                <a:xfrm>
                  <a:off x="2484500" y="616047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17"/>
                <p:cNvSpPr>
                  <a:spLocks noChangeArrowheads="1"/>
                </p:cNvSpPr>
                <p:nvPr/>
              </p:nvSpPr>
              <p:spPr bwMode="grayWhite">
                <a:xfrm>
                  <a:off x="2568638" y="624461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4350" y="4411995"/>
                <a:ext cx="368300" cy="368300"/>
                <a:chOff x="14350" y="4411995"/>
                <a:chExt cx="368300" cy="368300"/>
              </a:xfrm>
            </p:grpSpPr>
            <p:sp>
              <p:nvSpPr>
                <p:cNvPr id="75" name="Oval 19"/>
                <p:cNvSpPr>
                  <a:spLocks noChangeArrowheads="1"/>
                </p:cNvSpPr>
                <p:nvPr/>
              </p:nvSpPr>
              <p:spPr bwMode="grayWhite">
                <a:xfrm>
                  <a:off x="14350" y="44119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20"/>
                <p:cNvSpPr>
                  <a:spLocks noChangeArrowheads="1"/>
                </p:cNvSpPr>
                <p:nvPr/>
              </p:nvSpPr>
              <p:spPr bwMode="grayWhite">
                <a:xfrm>
                  <a:off x="98488" y="44961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0682350" y="5794708"/>
                <a:ext cx="673100" cy="673100"/>
                <a:chOff x="10682350" y="5794708"/>
                <a:chExt cx="673100" cy="673100"/>
              </a:xfrm>
            </p:grpSpPr>
            <p:sp>
              <p:nvSpPr>
                <p:cNvPr id="73" name="Oval 22"/>
                <p:cNvSpPr>
                  <a:spLocks noChangeArrowheads="1"/>
                </p:cNvSpPr>
                <p:nvPr/>
              </p:nvSpPr>
              <p:spPr bwMode="grayWhite">
                <a:xfrm>
                  <a:off x="10682350" y="5794708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23"/>
                <p:cNvSpPr>
                  <a:spLocks noChangeArrowheads="1"/>
                </p:cNvSpPr>
                <p:nvPr/>
              </p:nvSpPr>
              <p:spPr bwMode="grayWhite">
                <a:xfrm>
                  <a:off x="10834750" y="5947108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0301350" y="6099508"/>
                <a:ext cx="368300" cy="368300"/>
                <a:chOff x="10301350" y="6099508"/>
                <a:chExt cx="368300" cy="368300"/>
              </a:xfrm>
            </p:grpSpPr>
            <p:sp>
              <p:nvSpPr>
                <p:cNvPr id="71" name="Oval 25"/>
                <p:cNvSpPr>
                  <a:spLocks noChangeArrowheads="1"/>
                </p:cNvSpPr>
                <p:nvPr/>
              </p:nvSpPr>
              <p:spPr bwMode="grayWhite">
                <a:xfrm>
                  <a:off x="10301350" y="60995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26"/>
                <p:cNvSpPr>
                  <a:spLocks noChangeArrowheads="1"/>
                </p:cNvSpPr>
                <p:nvPr/>
              </p:nvSpPr>
              <p:spPr bwMode="grayWhite">
                <a:xfrm>
                  <a:off x="10385488" y="61836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1368150" y="5794708"/>
                <a:ext cx="368300" cy="368300"/>
                <a:chOff x="11368150" y="5794708"/>
                <a:chExt cx="368300" cy="368300"/>
              </a:xfrm>
            </p:grpSpPr>
            <p:sp>
              <p:nvSpPr>
                <p:cNvPr id="69" name="Oval 28"/>
                <p:cNvSpPr>
                  <a:spLocks noChangeArrowheads="1"/>
                </p:cNvSpPr>
                <p:nvPr/>
              </p:nvSpPr>
              <p:spPr bwMode="grayWhite">
                <a:xfrm>
                  <a:off x="11368150" y="57947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29"/>
                <p:cNvSpPr>
                  <a:spLocks noChangeArrowheads="1"/>
                </p:cNvSpPr>
                <p:nvPr/>
              </p:nvSpPr>
              <p:spPr bwMode="grayWhite">
                <a:xfrm>
                  <a:off x="11452288" y="58788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11095100" y="1887997"/>
                <a:ext cx="520700" cy="520700"/>
                <a:chOff x="11095100" y="1887997"/>
                <a:chExt cx="520700" cy="520700"/>
              </a:xfrm>
            </p:grpSpPr>
            <p:sp>
              <p:nvSpPr>
                <p:cNvPr id="67" name="Oval 31"/>
                <p:cNvSpPr>
                  <a:spLocks noChangeArrowheads="1"/>
                </p:cNvSpPr>
                <p:nvPr/>
              </p:nvSpPr>
              <p:spPr bwMode="grayWhite">
                <a:xfrm>
                  <a:off x="11095100" y="1887997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32"/>
                <p:cNvSpPr>
                  <a:spLocks noChangeArrowheads="1"/>
                </p:cNvSpPr>
                <p:nvPr/>
              </p:nvSpPr>
              <p:spPr bwMode="grayWhite">
                <a:xfrm>
                  <a:off x="11214163" y="2007060"/>
                  <a:ext cx="74613" cy="746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1184000" y="2600784"/>
                <a:ext cx="215900" cy="215900"/>
                <a:chOff x="11184000" y="2600784"/>
                <a:chExt cx="215900" cy="215900"/>
              </a:xfrm>
            </p:grpSpPr>
            <p:sp>
              <p:nvSpPr>
                <p:cNvPr id="65" name="Oval 34"/>
                <p:cNvSpPr>
                  <a:spLocks noChangeArrowheads="1"/>
                </p:cNvSpPr>
                <p:nvPr/>
              </p:nvSpPr>
              <p:spPr bwMode="grayWhite">
                <a:xfrm>
                  <a:off x="11184000" y="2600784"/>
                  <a:ext cx="215900" cy="2159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35"/>
                <p:cNvSpPr>
                  <a:spLocks noChangeArrowheads="1"/>
                </p:cNvSpPr>
                <p:nvPr/>
              </p:nvSpPr>
              <p:spPr bwMode="grayWhite">
                <a:xfrm>
                  <a:off x="11234800" y="2651584"/>
                  <a:ext cx="25400" cy="254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1385950" y="-7605"/>
                <a:ext cx="520700" cy="520700"/>
                <a:chOff x="1385950" y="-7605"/>
                <a:chExt cx="520700" cy="520700"/>
              </a:xfrm>
            </p:grpSpPr>
            <p:sp>
              <p:nvSpPr>
                <p:cNvPr id="63" name="Oval 37"/>
                <p:cNvSpPr>
                  <a:spLocks noChangeArrowheads="1"/>
                </p:cNvSpPr>
                <p:nvPr/>
              </p:nvSpPr>
              <p:spPr bwMode="grayWhite">
                <a:xfrm>
                  <a:off x="1385950" y="-7605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38"/>
                <p:cNvSpPr>
                  <a:spLocks noChangeArrowheads="1"/>
                </p:cNvSpPr>
                <p:nvPr/>
              </p:nvSpPr>
              <p:spPr bwMode="grayWhite">
                <a:xfrm>
                  <a:off x="1503425" y="109870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1919350" y="144795"/>
                <a:ext cx="368300" cy="368300"/>
                <a:chOff x="1919350" y="144795"/>
                <a:chExt cx="368300" cy="368300"/>
              </a:xfrm>
            </p:grpSpPr>
            <p:sp>
              <p:nvSpPr>
                <p:cNvPr id="61" name="Oval 40"/>
                <p:cNvSpPr>
                  <a:spLocks noChangeArrowheads="1"/>
                </p:cNvSpPr>
                <p:nvPr/>
              </p:nvSpPr>
              <p:spPr bwMode="grayWhite">
                <a:xfrm>
                  <a:off x="1919350" y="1447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41"/>
                <p:cNvSpPr>
                  <a:spLocks noChangeArrowheads="1"/>
                </p:cNvSpPr>
                <p:nvPr/>
              </p:nvSpPr>
              <p:spPr bwMode="grayWhite">
                <a:xfrm>
                  <a:off x="2003488" y="2289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598763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598763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13C09FF-A05A-44B7-B7F9-9715502B619B}" type="datetime1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98763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0604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69433" y="1938866"/>
            <a:ext cx="9601200" cy="794004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Internet and Social Media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81969B-12FC-CD9B-B149-EAB70400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77" y="2663939"/>
            <a:ext cx="7634311" cy="24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2BE3E1-5C46-644F-AA3E-E37A782F7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650396"/>
            <a:ext cx="8805334" cy="54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5FA952-2174-68D4-2939-523EEC1F3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7242" r="1676" b="2456"/>
          <a:stretch/>
        </p:blipFill>
        <p:spPr>
          <a:xfrm>
            <a:off x="1473200" y="656165"/>
            <a:ext cx="8877300" cy="54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8FE7ED-D77D-59DF-0D88-F2D0FE3E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6" y="838838"/>
            <a:ext cx="8727817" cy="51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F99853-EC0F-B850-8775-E09D5BA4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67" y="861905"/>
            <a:ext cx="8361524" cy="51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19FDC8-308C-A545-3B1F-597714AA8EBE}"/>
              </a:ext>
            </a:extLst>
          </p:cNvPr>
          <p:cNvSpPr txBox="1"/>
          <p:nvPr/>
        </p:nvSpPr>
        <p:spPr>
          <a:xfrm>
            <a:off x="1341967" y="392435"/>
            <a:ext cx="8340725" cy="557768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Online Safety Rules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I will not give out personal information such as my address, telephone number, parents’ work address/telephone number, or the name and location of my school.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I will tell my parents or teacher right away if I come across any information that makes me feel uncomfortable or unsafe.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I will never agree to meet</a:t>
            </a:r>
            <a:r>
              <a:rPr lang="en-US" sz="1800" b="1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an on-line “friend” off-line (in person) alone. If the person asking to meetup with me is legit, then they won’t mind meeting me with my mom, dad, or adult sibling. </a:t>
            </a:r>
            <a:r>
              <a:rPr lang="en-US" sz="1800" dirty="0">
                <a:solidFill>
                  <a:srgbClr val="36322D"/>
                </a:solidFill>
                <a:effectLst/>
                <a:latin typeface="Dreaming Outloud Pro" panose="030505020403020305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Unfortunately, sometimes people pretend to be someone they are not.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I will never send a person my picture, (in a school uniform or anything else) without first checking with my parents. I will never send a compromising or inappropriate photo of myself, a friend or even someone I don’t like. I will never use photo shop to hurt someone.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 I will not respond to any messages that are mean or in any way make me feel uncomfortable. I will not say hurtful things about others or spread/share any kind of bullying messages.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BC6084-82E3-EDF5-638E-685F27005956}"/>
              </a:ext>
            </a:extLst>
          </p:cNvPr>
          <p:cNvSpPr txBox="1"/>
          <p:nvPr/>
        </p:nvSpPr>
        <p:spPr>
          <a:xfrm>
            <a:off x="1866900" y="918911"/>
            <a:ext cx="8239125" cy="494814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6. I will follow family rules that are set for my safety and protection. I will be a good online citizen and not do anything that hurts other people or is against the law.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7. I will not give out any of my passwords to anyone (not even my best friend). I will keep my password list current with my parents. </a:t>
            </a:r>
            <a:r>
              <a:rPr lang="en-US" sz="1800" dirty="0">
                <a:solidFill>
                  <a:srgbClr val="36322D"/>
                </a:solidFill>
                <a:effectLst/>
                <a:latin typeface="Dreaming Outloud Pro" panose="030505020403020305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use a public computer, I will logout of the accounts I’ve accessed before leaving the terminal.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8. I will check with my parents before downloading or installing software, any App, or doing anything that could possibly hurt our devises or jeopardize my family’s privacy.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9. I will remember that there is absolutely nothing that is private online. Delete simply means I cannot see it anymore – it can still be in the Cloud or in someone’s screen shot.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10. I will remember that my parents and teachers just want me to be safe and protected. I will remember that my digital profile is what people will see when I want  a scholarship, to get into a college, or my future job.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9A94C8-57B2-B534-BEA3-211084BA8DAD}"/>
              </a:ext>
            </a:extLst>
          </p:cNvPr>
          <p:cNvSpPr txBox="1"/>
          <p:nvPr/>
        </p:nvSpPr>
        <p:spPr>
          <a:xfrm>
            <a:off x="1874308" y="1437953"/>
            <a:ext cx="8361892" cy="35394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R="156845" algn="ctr" rtl="0">
              <a:spcBef>
                <a:spcPts val="5"/>
              </a:spcBef>
              <a:spcAft>
                <a:spcPts val="0"/>
              </a:spcAft>
            </a:pPr>
            <a:r>
              <a:rPr lang="en-US" sz="4000" b="0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God grant me the </a:t>
            </a:r>
            <a:r>
              <a:rPr lang="en-US" sz="4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Serenity</a:t>
            </a:r>
            <a:r>
              <a:rPr lang="en-US" sz="4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000" b="0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to accept the things I cannot change ~ </a:t>
            </a:r>
            <a:r>
              <a:rPr lang="en-US" sz="4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Courage</a:t>
            </a:r>
            <a:r>
              <a:rPr lang="en-US" sz="4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000" b="0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to change the things I can ~ and </a:t>
            </a:r>
            <a:r>
              <a:rPr lang="en-US" sz="4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Wisdom</a:t>
            </a:r>
            <a:r>
              <a:rPr lang="en-US" sz="40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000" b="0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to know the difference </a:t>
            </a:r>
          </a:p>
          <a:p>
            <a:pPr marR="156845" algn="ctr" rtl="0">
              <a:spcBef>
                <a:spcPts val="5"/>
              </a:spcBef>
              <a:spcAft>
                <a:spcPts val="0"/>
              </a:spcAft>
            </a:pPr>
            <a:r>
              <a:rPr lang="en-US" sz="4000" b="0" i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Amen</a:t>
            </a:r>
            <a:endParaRPr lang="en-US" sz="4000" b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44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type="subTitle" idx="1"/>
          </p:nvPr>
        </p:nvSpPr>
        <p:spPr>
          <a:xfrm>
            <a:off x="143934" y="1914651"/>
            <a:ext cx="8094133" cy="319921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2800" dirty="0">
              <a:solidFill>
                <a:schemeClr val="dk1"/>
              </a:solidFill>
              <a:latin typeface="Dreaming Outloud Pro" panose="03050502040302030504" pitchFamily="66" charset="0"/>
              <a:ea typeface="Lato"/>
              <a:cs typeface="Dreaming Outloud Pro" panose="03050502040302030504" pitchFamily="66" charset="0"/>
              <a:sym typeface="Lato"/>
            </a:endParaRPr>
          </a:p>
          <a:p>
            <a:pPr marL="45720" indent="0">
              <a:buNone/>
            </a:pPr>
            <a:endParaRPr lang="en-US" sz="2800" dirty="0">
              <a:solidFill>
                <a:schemeClr val="dk1"/>
              </a:solidFill>
              <a:latin typeface="Dreaming Outloud Pro" panose="03050502040302030504" pitchFamily="66" charset="0"/>
              <a:ea typeface="Lato"/>
              <a:cs typeface="Dreaming Outloud Pro" panose="03050502040302030504" pitchFamily="66" charset="0"/>
              <a:sym typeface="Lato"/>
            </a:endParaRPr>
          </a:p>
          <a:p>
            <a:pPr marL="45720" indent="0">
              <a:buNone/>
            </a:pPr>
            <a:r>
              <a:rPr lang="en-US" sz="2800" dirty="0">
                <a:solidFill>
                  <a:schemeClr val="dk1"/>
                </a:solidFill>
                <a:latin typeface="Dreaming Outloud Pro" panose="03050502040302030504" pitchFamily="66" charset="0"/>
                <a:ea typeface="Lato"/>
                <a:cs typeface="Dreaming Outloud Pro" panose="03050502040302030504" pitchFamily="66" charset="0"/>
                <a:sym typeface="Lato"/>
              </a:rPr>
              <a:t>Think about what you share through digital media: text messages, social media, messaging apps, etc. How much of the real you comes through? How is the</a:t>
            </a:r>
            <a:r>
              <a:rPr lang="en-US" sz="2800" i="1" dirty="0">
                <a:solidFill>
                  <a:schemeClr val="dk1"/>
                </a:solidFill>
                <a:latin typeface="Dreaming Outloud Pro" panose="03050502040302030504" pitchFamily="66" charset="0"/>
                <a:ea typeface="Lato"/>
                <a:cs typeface="Dreaming Outloud Pro" panose="03050502040302030504" pitchFamily="66" charset="0"/>
                <a:sym typeface="Lato"/>
              </a:rPr>
              <a:t> you</a:t>
            </a:r>
            <a:r>
              <a:rPr lang="en-US" sz="2800" dirty="0">
                <a:solidFill>
                  <a:schemeClr val="dk1"/>
                </a:solidFill>
                <a:latin typeface="Dreaming Outloud Pro" panose="03050502040302030504" pitchFamily="66" charset="0"/>
                <a:ea typeface="Lato"/>
                <a:cs typeface="Dreaming Outloud Pro" panose="03050502040302030504" pitchFamily="66" charset="0"/>
                <a:sym typeface="Lato"/>
              </a:rPr>
              <a:t> that you present through digital media different from the</a:t>
            </a:r>
            <a:r>
              <a:rPr lang="en-US" sz="2800" i="1" dirty="0">
                <a:solidFill>
                  <a:schemeClr val="dk1"/>
                </a:solidFill>
                <a:latin typeface="Dreaming Outloud Pro" panose="03050502040302030504" pitchFamily="66" charset="0"/>
                <a:ea typeface="Lato"/>
                <a:cs typeface="Dreaming Outloud Pro" panose="03050502040302030504" pitchFamily="66" charset="0"/>
                <a:sym typeface="Lato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Dreaming Outloud Pro" panose="03050502040302030504" pitchFamily="66" charset="0"/>
                <a:ea typeface="Lato"/>
                <a:cs typeface="Dreaming Outloud Pro" panose="03050502040302030504" pitchFamily="66" charset="0"/>
                <a:sym typeface="Lato"/>
              </a:rPr>
              <a:t>face-to-face </a:t>
            </a:r>
            <a:r>
              <a:rPr lang="en-US" sz="2800" i="1" dirty="0">
                <a:solidFill>
                  <a:schemeClr val="dk1"/>
                </a:solidFill>
                <a:latin typeface="Dreaming Outloud Pro" panose="03050502040302030504" pitchFamily="66" charset="0"/>
                <a:ea typeface="Lato"/>
                <a:cs typeface="Dreaming Outloud Pro" panose="03050502040302030504" pitchFamily="66" charset="0"/>
                <a:sym typeface="Lato"/>
              </a:rPr>
              <a:t>you</a:t>
            </a:r>
            <a:r>
              <a:rPr lang="en-US" sz="2800" dirty="0">
                <a:solidFill>
                  <a:schemeClr val="dk1"/>
                </a:solidFill>
                <a:latin typeface="Dreaming Outloud Pro" panose="03050502040302030504" pitchFamily="66" charset="0"/>
                <a:ea typeface="Lato"/>
                <a:cs typeface="Dreaming Outloud Pro" panose="03050502040302030504" pitchFamily="66" charset="0"/>
                <a:sym typeface="Lato"/>
              </a:rPr>
              <a:t>?</a:t>
            </a:r>
            <a:endParaRPr lang="en-US" sz="2800" dirty="0">
              <a:latin typeface="Dreaming Outloud Pro" panose="03050502040302030504" pitchFamily="66" charset="0"/>
              <a:ea typeface="Lato"/>
              <a:cs typeface="Dreaming Outloud Pro" panose="03050502040302030504" pitchFamily="66" charset="0"/>
              <a:sym typeface="Lato"/>
            </a:endParaRPr>
          </a:p>
        </p:txBody>
      </p:sp>
      <p:sp>
        <p:nvSpPr>
          <p:cNvPr id="4" name="Google Shape;88;p16">
            <a:extLst>
              <a:ext uri="{FF2B5EF4-FFF2-40B4-BE49-F238E27FC236}">
                <a16:creationId xmlns:a16="http://schemas.microsoft.com/office/drawing/2014/main" id="{66D3F645-E049-2349-CAC7-D6E48307AACA}"/>
              </a:ext>
            </a:extLst>
          </p:cNvPr>
          <p:cNvSpPr txBox="1"/>
          <p:nvPr/>
        </p:nvSpPr>
        <p:spPr>
          <a:xfrm>
            <a:off x="3828832" y="1168802"/>
            <a:ext cx="4159468" cy="532997"/>
          </a:xfrm>
          <a:custGeom>
            <a:avLst/>
            <a:gdLst>
              <a:gd name="connsiteX0" fmla="*/ 0 w 4159468"/>
              <a:gd name="connsiteY0" fmla="*/ 0 h 532997"/>
              <a:gd name="connsiteX1" fmla="*/ 651650 w 4159468"/>
              <a:gd name="connsiteY1" fmla="*/ 0 h 532997"/>
              <a:gd name="connsiteX2" fmla="*/ 1220111 w 4159468"/>
              <a:gd name="connsiteY2" fmla="*/ 0 h 532997"/>
              <a:gd name="connsiteX3" fmla="*/ 1996545 w 4159468"/>
              <a:gd name="connsiteY3" fmla="*/ 0 h 532997"/>
              <a:gd name="connsiteX4" fmla="*/ 2648195 w 4159468"/>
              <a:gd name="connsiteY4" fmla="*/ 0 h 532997"/>
              <a:gd name="connsiteX5" fmla="*/ 3299845 w 4159468"/>
              <a:gd name="connsiteY5" fmla="*/ 0 h 532997"/>
              <a:gd name="connsiteX6" fmla="*/ 4159468 w 4159468"/>
              <a:gd name="connsiteY6" fmla="*/ 0 h 532997"/>
              <a:gd name="connsiteX7" fmla="*/ 4159468 w 4159468"/>
              <a:gd name="connsiteY7" fmla="*/ 532997 h 532997"/>
              <a:gd name="connsiteX8" fmla="*/ 3466223 w 4159468"/>
              <a:gd name="connsiteY8" fmla="*/ 532997 h 532997"/>
              <a:gd name="connsiteX9" fmla="*/ 2897763 w 4159468"/>
              <a:gd name="connsiteY9" fmla="*/ 532997 h 532997"/>
              <a:gd name="connsiteX10" fmla="*/ 2204518 w 4159468"/>
              <a:gd name="connsiteY10" fmla="*/ 532997 h 532997"/>
              <a:gd name="connsiteX11" fmla="*/ 1511273 w 4159468"/>
              <a:gd name="connsiteY11" fmla="*/ 532997 h 532997"/>
              <a:gd name="connsiteX12" fmla="*/ 859623 w 4159468"/>
              <a:gd name="connsiteY12" fmla="*/ 532997 h 532997"/>
              <a:gd name="connsiteX13" fmla="*/ 0 w 4159468"/>
              <a:gd name="connsiteY13" fmla="*/ 532997 h 532997"/>
              <a:gd name="connsiteX14" fmla="*/ 0 w 4159468"/>
              <a:gd name="connsiteY14" fmla="*/ 0 h 53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59468" h="532997" extrusionOk="0">
                <a:moveTo>
                  <a:pt x="0" y="0"/>
                </a:moveTo>
                <a:cubicBezTo>
                  <a:pt x="223503" y="-17906"/>
                  <a:pt x="355949" y="28465"/>
                  <a:pt x="651650" y="0"/>
                </a:cubicBezTo>
                <a:cubicBezTo>
                  <a:pt x="947351" y="-28465"/>
                  <a:pt x="947302" y="7148"/>
                  <a:pt x="1220111" y="0"/>
                </a:cubicBezTo>
                <a:cubicBezTo>
                  <a:pt x="1492920" y="-7148"/>
                  <a:pt x="1732813" y="-36066"/>
                  <a:pt x="1996545" y="0"/>
                </a:cubicBezTo>
                <a:cubicBezTo>
                  <a:pt x="2260277" y="36066"/>
                  <a:pt x="2478243" y="-29830"/>
                  <a:pt x="2648195" y="0"/>
                </a:cubicBezTo>
                <a:cubicBezTo>
                  <a:pt x="2818147" y="29830"/>
                  <a:pt x="3080436" y="-10975"/>
                  <a:pt x="3299845" y="0"/>
                </a:cubicBezTo>
                <a:cubicBezTo>
                  <a:pt x="3519254" y="10975"/>
                  <a:pt x="3804884" y="-19879"/>
                  <a:pt x="4159468" y="0"/>
                </a:cubicBezTo>
                <a:cubicBezTo>
                  <a:pt x="4152696" y="261767"/>
                  <a:pt x="4181995" y="414530"/>
                  <a:pt x="4159468" y="532997"/>
                </a:cubicBezTo>
                <a:cubicBezTo>
                  <a:pt x="3969318" y="523826"/>
                  <a:pt x="3657704" y="536689"/>
                  <a:pt x="3466223" y="532997"/>
                </a:cubicBezTo>
                <a:cubicBezTo>
                  <a:pt x="3274743" y="529305"/>
                  <a:pt x="3141220" y="526133"/>
                  <a:pt x="2897763" y="532997"/>
                </a:cubicBezTo>
                <a:cubicBezTo>
                  <a:pt x="2654306" y="539861"/>
                  <a:pt x="2431484" y="566104"/>
                  <a:pt x="2204518" y="532997"/>
                </a:cubicBezTo>
                <a:cubicBezTo>
                  <a:pt x="1977553" y="499890"/>
                  <a:pt x="1787837" y="547259"/>
                  <a:pt x="1511273" y="532997"/>
                </a:cubicBezTo>
                <a:cubicBezTo>
                  <a:pt x="1234710" y="518735"/>
                  <a:pt x="1100734" y="556977"/>
                  <a:pt x="859623" y="532997"/>
                </a:cubicBezTo>
                <a:cubicBezTo>
                  <a:pt x="618512" y="509018"/>
                  <a:pt x="314463" y="557854"/>
                  <a:pt x="0" y="532997"/>
                </a:cubicBezTo>
                <a:cubicBezTo>
                  <a:pt x="16634" y="324147"/>
                  <a:pt x="6642" y="214596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Dreaming Outloud Pro" panose="03050502040302030504" pitchFamily="66" charset="0"/>
                <a:ea typeface="Rubik"/>
                <a:cs typeface="Dreaming Outloud Pro" panose="03050502040302030504" pitchFamily="66" charset="0"/>
                <a:sym typeface="Rubik"/>
              </a:rPr>
              <a:t>WARM UP: THINK-PAIR-SHARE</a:t>
            </a:r>
            <a:endParaRPr sz="2400" b="1" dirty="0">
              <a:latin typeface="Dreaming Outloud Pro" panose="03050502040302030504" pitchFamily="66" charset="0"/>
              <a:ea typeface="Rubik"/>
              <a:cs typeface="Dreaming Outloud Pro" panose="03050502040302030504" pitchFamily="66" charset="0"/>
              <a:sym typeface="Rubi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43C59-353B-7568-A3AE-936926C19953}"/>
              </a:ext>
            </a:extLst>
          </p:cNvPr>
          <p:cNvSpPr txBox="1"/>
          <p:nvPr/>
        </p:nvSpPr>
        <p:spPr>
          <a:xfrm>
            <a:off x="1642436" y="5263219"/>
            <a:ext cx="91992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Ink Free" panose="03080402000500000000" pitchFamily="66" charset="0"/>
                <a:ea typeface="Lato"/>
                <a:cs typeface="Lato"/>
                <a:sym typeface="Lato"/>
              </a:rPr>
              <a:t>Take a moment to think about the prompt. Then, discuss your thoughts with your partner.</a:t>
            </a:r>
            <a:endParaRPr lang="en-US" sz="1800" b="1" dirty="0">
              <a:latin typeface="Ink Free" panose="03080402000500000000" pitchFamily="66" charset="0"/>
              <a:ea typeface="Lato"/>
              <a:cs typeface="Lato"/>
              <a:sym typeface="Lato"/>
            </a:endParaRPr>
          </a:p>
        </p:txBody>
      </p:sp>
      <p:pic>
        <p:nvPicPr>
          <p:cNvPr id="6" name="Picture 6" descr="Parental Control &amp; Internet Filtering App | Meet Circle">
            <a:extLst>
              <a:ext uri="{FF2B5EF4-FFF2-40B4-BE49-F238E27FC236}">
                <a16:creationId xmlns:a16="http://schemas.microsoft.com/office/drawing/2014/main" id="{A29C5408-639E-C350-77E0-CA0D9C4A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240">
            <a:off x="9044132" y="1588309"/>
            <a:ext cx="2639082" cy="3527487"/>
          </a:xfrm>
          <a:custGeom>
            <a:avLst/>
            <a:gdLst>
              <a:gd name="connsiteX0" fmla="*/ 0 w 2639082"/>
              <a:gd name="connsiteY0" fmla="*/ 0 h 3527487"/>
              <a:gd name="connsiteX1" fmla="*/ 633380 w 2639082"/>
              <a:gd name="connsiteY1" fmla="*/ 0 h 3527487"/>
              <a:gd name="connsiteX2" fmla="*/ 1240369 w 2639082"/>
              <a:gd name="connsiteY2" fmla="*/ 0 h 3527487"/>
              <a:gd name="connsiteX3" fmla="*/ 1926530 w 2639082"/>
              <a:gd name="connsiteY3" fmla="*/ 0 h 3527487"/>
              <a:gd name="connsiteX4" fmla="*/ 2639082 w 2639082"/>
              <a:gd name="connsiteY4" fmla="*/ 0 h 3527487"/>
              <a:gd name="connsiteX5" fmla="*/ 2639082 w 2639082"/>
              <a:gd name="connsiteY5" fmla="*/ 587915 h 3527487"/>
              <a:gd name="connsiteX6" fmla="*/ 2639082 w 2639082"/>
              <a:gd name="connsiteY6" fmla="*/ 1105279 h 3527487"/>
              <a:gd name="connsiteX7" fmla="*/ 2639082 w 2639082"/>
              <a:gd name="connsiteY7" fmla="*/ 1728469 h 3527487"/>
              <a:gd name="connsiteX8" fmla="*/ 2639082 w 2639082"/>
              <a:gd name="connsiteY8" fmla="*/ 2245833 h 3527487"/>
              <a:gd name="connsiteX9" fmla="*/ 2639082 w 2639082"/>
              <a:gd name="connsiteY9" fmla="*/ 2869023 h 3527487"/>
              <a:gd name="connsiteX10" fmla="*/ 2639082 w 2639082"/>
              <a:gd name="connsiteY10" fmla="*/ 3527487 h 3527487"/>
              <a:gd name="connsiteX11" fmla="*/ 1952921 w 2639082"/>
              <a:gd name="connsiteY11" fmla="*/ 3527487 h 3527487"/>
              <a:gd name="connsiteX12" fmla="*/ 1266759 w 2639082"/>
              <a:gd name="connsiteY12" fmla="*/ 3527487 h 3527487"/>
              <a:gd name="connsiteX13" fmla="*/ 0 w 2639082"/>
              <a:gd name="connsiteY13" fmla="*/ 3527487 h 3527487"/>
              <a:gd name="connsiteX14" fmla="*/ 0 w 2639082"/>
              <a:gd name="connsiteY14" fmla="*/ 2974847 h 3527487"/>
              <a:gd name="connsiteX15" fmla="*/ 0 w 2639082"/>
              <a:gd name="connsiteY15" fmla="*/ 2351658 h 3527487"/>
              <a:gd name="connsiteX16" fmla="*/ 0 w 2639082"/>
              <a:gd name="connsiteY16" fmla="*/ 1834293 h 3527487"/>
              <a:gd name="connsiteX17" fmla="*/ 0 w 2639082"/>
              <a:gd name="connsiteY17" fmla="*/ 1246379 h 3527487"/>
              <a:gd name="connsiteX18" fmla="*/ 0 w 2639082"/>
              <a:gd name="connsiteY18" fmla="*/ 623189 h 3527487"/>
              <a:gd name="connsiteX19" fmla="*/ 0 w 2639082"/>
              <a:gd name="connsiteY19" fmla="*/ 0 h 35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39082" h="3527487" fill="none" extrusionOk="0">
                <a:moveTo>
                  <a:pt x="0" y="0"/>
                </a:moveTo>
                <a:cubicBezTo>
                  <a:pt x="204708" y="-6819"/>
                  <a:pt x="472242" y="5246"/>
                  <a:pt x="633380" y="0"/>
                </a:cubicBezTo>
                <a:cubicBezTo>
                  <a:pt x="794518" y="-5246"/>
                  <a:pt x="1061655" y="-13138"/>
                  <a:pt x="1240369" y="0"/>
                </a:cubicBezTo>
                <a:cubicBezTo>
                  <a:pt x="1419083" y="13138"/>
                  <a:pt x="1649439" y="9264"/>
                  <a:pt x="1926530" y="0"/>
                </a:cubicBezTo>
                <a:cubicBezTo>
                  <a:pt x="2203621" y="-9264"/>
                  <a:pt x="2371750" y="2175"/>
                  <a:pt x="2639082" y="0"/>
                </a:cubicBezTo>
                <a:cubicBezTo>
                  <a:pt x="2657510" y="185645"/>
                  <a:pt x="2622424" y="397248"/>
                  <a:pt x="2639082" y="587915"/>
                </a:cubicBezTo>
                <a:cubicBezTo>
                  <a:pt x="2655740" y="778582"/>
                  <a:pt x="2615479" y="975180"/>
                  <a:pt x="2639082" y="1105279"/>
                </a:cubicBezTo>
                <a:cubicBezTo>
                  <a:pt x="2662685" y="1235378"/>
                  <a:pt x="2648973" y="1593944"/>
                  <a:pt x="2639082" y="1728469"/>
                </a:cubicBezTo>
                <a:cubicBezTo>
                  <a:pt x="2629192" y="1862994"/>
                  <a:pt x="2642400" y="2055777"/>
                  <a:pt x="2639082" y="2245833"/>
                </a:cubicBezTo>
                <a:cubicBezTo>
                  <a:pt x="2635764" y="2435889"/>
                  <a:pt x="2642813" y="2708381"/>
                  <a:pt x="2639082" y="2869023"/>
                </a:cubicBezTo>
                <a:cubicBezTo>
                  <a:pt x="2635352" y="3029665"/>
                  <a:pt x="2612499" y="3240152"/>
                  <a:pt x="2639082" y="3527487"/>
                </a:cubicBezTo>
                <a:cubicBezTo>
                  <a:pt x="2339642" y="3546358"/>
                  <a:pt x="2223603" y="3529034"/>
                  <a:pt x="1952921" y="3527487"/>
                </a:cubicBezTo>
                <a:cubicBezTo>
                  <a:pt x="1682239" y="3525940"/>
                  <a:pt x="1575760" y="3508328"/>
                  <a:pt x="1266759" y="3527487"/>
                </a:cubicBezTo>
                <a:cubicBezTo>
                  <a:pt x="957758" y="3546646"/>
                  <a:pt x="352425" y="3546691"/>
                  <a:pt x="0" y="3527487"/>
                </a:cubicBezTo>
                <a:cubicBezTo>
                  <a:pt x="2207" y="3352205"/>
                  <a:pt x="23955" y="3225837"/>
                  <a:pt x="0" y="2974847"/>
                </a:cubicBezTo>
                <a:cubicBezTo>
                  <a:pt x="-23955" y="2723857"/>
                  <a:pt x="22002" y="2553853"/>
                  <a:pt x="0" y="2351658"/>
                </a:cubicBezTo>
                <a:cubicBezTo>
                  <a:pt x="-22002" y="2149463"/>
                  <a:pt x="-22404" y="2021819"/>
                  <a:pt x="0" y="1834293"/>
                </a:cubicBezTo>
                <a:cubicBezTo>
                  <a:pt x="22404" y="1646767"/>
                  <a:pt x="16271" y="1424690"/>
                  <a:pt x="0" y="1246379"/>
                </a:cubicBezTo>
                <a:cubicBezTo>
                  <a:pt x="-16271" y="1068068"/>
                  <a:pt x="6905" y="789298"/>
                  <a:pt x="0" y="623189"/>
                </a:cubicBezTo>
                <a:cubicBezTo>
                  <a:pt x="-6905" y="457080"/>
                  <a:pt x="827" y="286366"/>
                  <a:pt x="0" y="0"/>
                </a:cubicBezTo>
                <a:close/>
              </a:path>
              <a:path w="2639082" h="3527487" stroke="0" extrusionOk="0">
                <a:moveTo>
                  <a:pt x="0" y="0"/>
                </a:moveTo>
                <a:cubicBezTo>
                  <a:pt x="236831" y="21894"/>
                  <a:pt x="494962" y="-4652"/>
                  <a:pt x="633380" y="0"/>
                </a:cubicBezTo>
                <a:cubicBezTo>
                  <a:pt x="771798" y="4652"/>
                  <a:pt x="1048192" y="26909"/>
                  <a:pt x="1213978" y="0"/>
                </a:cubicBezTo>
                <a:cubicBezTo>
                  <a:pt x="1379764" y="-26909"/>
                  <a:pt x="1716798" y="-29211"/>
                  <a:pt x="1926530" y="0"/>
                </a:cubicBezTo>
                <a:cubicBezTo>
                  <a:pt x="2136262" y="29211"/>
                  <a:pt x="2309321" y="-34095"/>
                  <a:pt x="2639082" y="0"/>
                </a:cubicBezTo>
                <a:cubicBezTo>
                  <a:pt x="2634841" y="203168"/>
                  <a:pt x="2637602" y="341885"/>
                  <a:pt x="2639082" y="552640"/>
                </a:cubicBezTo>
                <a:cubicBezTo>
                  <a:pt x="2640562" y="763395"/>
                  <a:pt x="2661324" y="940952"/>
                  <a:pt x="2639082" y="1070004"/>
                </a:cubicBezTo>
                <a:cubicBezTo>
                  <a:pt x="2616840" y="1199056"/>
                  <a:pt x="2631124" y="1426142"/>
                  <a:pt x="2639082" y="1657919"/>
                </a:cubicBezTo>
                <a:cubicBezTo>
                  <a:pt x="2647040" y="1889696"/>
                  <a:pt x="2639299" y="2047974"/>
                  <a:pt x="2639082" y="2245833"/>
                </a:cubicBezTo>
                <a:cubicBezTo>
                  <a:pt x="2638865" y="2443692"/>
                  <a:pt x="2630075" y="2523812"/>
                  <a:pt x="2639082" y="2763198"/>
                </a:cubicBezTo>
                <a:cubicBezTo>
                  <a:pt x="2648089" y="3002585"/>
                  <a:pt x="2626249" y="3330406"/>
                  <a:pt x="2639082" y="3527487"/>
                </a:cubicBezTo>
                <a:cubicBezTo>
                  <a:pt x="2472690" y="3505224"/>
                  <a:pt x="2140647" y="3552974"/>
                  <a:pt x="1979312" y="3527487"/>
                </a:cubicBezTo>
                <a:cubicBezTo>
                  <a:pt x="1817977" y="3502001"/>
                  <a:pt x="1491934" y="3537742"/>
                  <a:pt x="1345932" y="3527487"/>
                </a:cubicBezTo>
                <a:cubicBezTo>
                  <a:pt x="1199930" y="3517232"/>
                  <a:pt x="801886" y="3508015"/>
                  <a:pt x="633380" y="3527487"/>
                </a:cubicBezTo>
                <a:cubicBezTo>
                  <a:pt x="464874" y="3546959"/>
                  <a:pt x="222081" y="3507749"/>
                  <a:pt x="0" y="3527487"/>
                </a:cubicBezTo>
                <a:cubicBezTo>
                  <a:pt x="-21969" y="3291605"/>
                  <a:pt x="20054" y="3180671"/>
                  <a:pt x="0" y="3010122"/>
                </a:cubicBezTo>
                <a:cubicBezTo>
                  <a:pt x="-20054" y="2839573"/>
                  <a:pt x="28259" y="2614012"/>
                  <a:pt x="0" y="2422208"/>
                </a:cubicBezTo>
                <a:cubicBezTo>
                  <a:pt x="-28259" y="2230404"/>
                  <a:pt x="-5304" y="2051217"/>
                  <a:pt x="0" y="1869568"/>
                </a:cubicBezTo>
                <a:cubicBezTo>
                  <a:pt x="5304" y="1687919"/>
                  <a:pt x="11580" y="1625183"/>
                  <a:pt x="0" y="1387478"/>
                </a:cubicBezTo>
                <a:cubicBezTo>
                  <a:pt x="-11580" y="1149773"/>
                  <a:pt x="4355" y="1046929"/>
                  <a:pt x="0" y="870113"/>
                </a:cubicBezTo>
                <a:cubicBezTo>
                  <a:pt x="-4355" y="693297"/>
                  <a:pt x="-32416" y="225406"/>
                  <a:pt x="0" y="0"/>
                </a:cubicBezTo>
                <a:close/>
              </a:path>
            </a:pathLst>
          </a:custGeom>
          <a:solidFill>
            <a:srgbClr val="9BFFEC"/>
          </a:solidFill>
          <a:ln w="254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4514C4-42A9-F662-B651-035D9A593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7" y="1786586"/>
            <a:ext cx="7352145" cy="3450114"/>
          </a:xfrm>
          <a:prstGeom prst="rect">
            <a:avLst/>
          </a:prstGeom>
        </p:spPr>
      </p:pic>
      <p:pic>
        <p:nvPicPr>
          <p:cNvPr id="6" name="Picture 2" descr="What Your Business's Digital Footprint Says About Your Company - Business 2  Community">
            <a:extLst>
              <a:ext uri="{FF2B5EF4-FFF2-40B4-BE49-F238E27FC236}">
                <a16:creationId xmlns:a16="http://schemas.microsoft.com/office/drawing/2014/main" id="{857462D1-8513-2CE3-0B53-5E925B30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840488"/>
            <a:ext cx="3797300" cy="3342311"/>
          </a:xfrm>
          <a:custGeom>
            <a:avLst/>
            <a:gdLst>
              <a:gd name="connsiteX0" fmla="*/ 0 w 3797300"/>
              <a:gd name="connsiteY0" fmla="*/ 0 h 3342311"/>
              <a:gd name="connsiteX1" fmla="*/ 504498 w 3797300"/>
              <a:gd name="connsiteY1" fmla="*/ 0 h 3342311"/>
              <a:gd name="connsiteX2" fmla="*/ 933051 w 3797300"/>
              <a:gd name="connsiteY2" fmla="*/ 0 h 3342311"/>
              <a:gd name="connsiteX3" fmla="*/ 1551468 w 3797300"/>
              <a:gd name="connsiteY3" fmla="*/ 0 h 3342311"/>
              <a:gd name="connsiteX4" fmla="*/ 2055967 w 3797300"/>
              <a:gd name="connsiteY4" fmla="*/ 0 h 3342311"/>
              <a:gd name="connsiteX5" fmla="*/ 2560465 w 3797300"/>
              <a:gd name="connsiteY5" fmla="*/ 0 h 3342311"/>
              <a:gd name="connsiteX6" fmla="*/ 3178883 w 3797300"/>
              <a:gd name="connsiteY6" fmla="*/ 0 h 3342311"/>
              <a:gd name="connsiteX7" fmla="*/ 3797300 w 3797300"/>
              <a:gd name="connsiteY7" fmla="*/ 0 h 3342311"/>
              <a:gd name="connsiteX8" fmla="*/ 3797300 w 3797300"/>
              <a:gd name="connsiteY8" fmla="*/ 623898 h 3342311"/>
              <a:gd name="connsiteX9" fmla="*/ 3797300 w 3797300"/>
              <a:gd name="connsiteY9" fmla="*/ 1114104 h 3342311"/>
              <a:gd name="connsiteX10" fmla="*/ 3797300 w 3797300"/>
              <a:gd name="connsiteY10" fmla="*/ 1604309 h 3342311"/>
              <a:gd name="connsiteX11" fmla="*/ 3797300 w 3797300"/>
              <a:gd name="connsiteY11" fmla="*/ 2161361 h 3342311"/>
              <a:gd name="connsiteX12" fmla="*/ 3797300 w 3797300"/>
              <a:gd name="connsiteY12" fmla="*/ 2751836 h 3342311"/>
              <a:gd name="connsiteX13" fmla="*/ 3797300 w 3797300"/>
              <a:gd name="connsiteY13" fmla="*/ 3342311 h 3342311"/>
              <a:gd name="connsiteX14" fmla="*/ 3254829 w 3797300"/>
              <a:gd name="connsiteY14" fmla="*/ 3342311 h 3342311"/>
              <a:gd name="connsiteX15" fmla="*/ 2788303 w 3797300"/>
              <a:gd name="connsiteY15" fmla="*/ 3342311 h 3342311"/>
              <a:gd name="connsiteX16" fmla="*/ 2245832 w 3797300"/>
              <a:gd name="connsiteY16" fmla="*/ 3342311 h 3342311"/>
              <a:gd name="connsiteX17" fmla="*/ 1627414 w 3797300"/>
              <a:gd name="connsiteY17" fmla="*/ 3342311 h 3342311"/>
              <a:gd name="connsiteX18" fmla="*/ 1084943 w 3797300"/>
              <a:gd name="connsiteY18" fmla="*/ 3342311 h 3342311"/>
              <a:gd name="connsiteX19" fmla="*/ 656390 w 3797300"/>
              <a:gd name="connsiteY19" fmla="*/ 3342311 h 3342311"/>
              <a:gd name="connsiteX20" fmla="*/ 0 w 3797300"/>
              <a:gd name="connsiteY20" fmla="*/ 3342311 h 3342311"/>
              <a:gd name="connsiteX21" fmla="*/ 0 w 3797300"/>
              <a:gd name="connsiteY21" fmla="*/ 2718413 h 3342311"/>
              <a:gd name="connsiteX22" fmla="*/ 0 w 3797300"/>
              <a:gd name="connsiteY22" fmla="*/ 2094515 h 3342311"/>
              <a:gd name="connsiteX23" fmla="*/ 0 w 3797300"/>
              <a:gd name="connsiteY23" fmla="*/ 1537463 h 3342311"/>
              <a:gd name="connsiteX24" fmla="*/ 0 w 3797300"/>
              <a:gd name="connsiteY24" fmla="*/ 1013834 h 3342311"/>
              <a:gd name="connsiteX25" fmla="*/ 0 w 3797300"/>
              <a:gd name="connsiteY25" fmla="*/ 557052 h 3342311"/>
              <a:gd name="connsiteX26" fmla="*/ 0 w 3797300"/>
              <a:gd name="connsiteY26" fmla="*/ 0 h 334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7300" h="3342311" extrusionOk="0">
                <a:moveTo>
                  <a:pt x="0" y="0"/>
                </a:moveTo>
                <a:cubicBezTo>
                  <a:pt x="116847" y="-56610"/>
                  <a:pt x="359784" y="36539"/>
                  <a:pt x="504498" y="0"/>
                </a:cubicBezTo>
                <a:cubicBezTo>
                  <a:pt x="649212" y="-36539"/>
                  <a:pt x="780775" y="12872"/>
                  <a:pt x="933051" y="0"/>
                </a:cubicBezTo>
                <a:cubicBezTo>
                  <a:pt x="1085327" y="-12872"/>
                  <a:pt x="1367335" y="73721"/>
                  <a:pt x="1551468" y="0"/>
                </a:cubicBezTo>
                <a:cubicBezTo>
                  <a:pt x="1735601" y="-73721"/>
                  <a:pt x="1925329" y="34794"/>
                  <a:pt x="2055967" y="0"/>
                </a:cubicBezTo>
                <a:cubicBezTo>
                  <a:pt x="2186605" y="-34794"/>
                  <a:pt x="2373237" y="28459"/>
                  <a:pt x="2560465" y="0"/>
                </a:cubicBezTo>
                <a:cubicBezTo>
                  <a:pt x="2747693" y="-28459"/>
                  <a:pt x="2991154" y="38589"/>
                  <a:pt x="3178883" y="0"/>
                </a:cubicBezTo>
                <a:cubicBezTo>
                  <a:pt x="3366612" y="-38589"/>
                  <a:pt x="3513880" y="10096"/>
                  <a:pt x="3797300" y="0"/>
                </a:cubicBezTo>
                <a:cubicBezTo>
                  <a:pt x="3803213" y="178981"/>
                  <a:pt x="3753166" y="461773"/>
                  <a:pt x="3797300" y="623898"/>
                </a:cubicBezTo>
                <a:cubicBezTo>
                  <a:pt x="3841434" y="786023"/>
                  <a:pt x="3767969" y="870850"/>
                  <a:pt x="3797300" y="1114104"/>
                </a:cubicBezTo>
                <a:cubicBezTo>
                  <a:pt x="3826631" y="1357358"/>
                  <a:pt x="3770358" y="1482726"/>
                  <a:pt x="3797300" y="1604309"/>
                </a:cubicBezTo>
                <a:cubicBezTo>
                  <a:pt x="3824242" y="1725892"/>
                  <a:pt x="3776908" y="2034153"/>
                  <a:pt x="3797300" y="2161361"/>
                </a:cubicBezTo>
                <a:cubicBezTo>
                  <a:pt x="3817692" y="2288569"/>
                  <a:pt x="3793245" y="2458934"/>
                  <a:pt x="3797300" y="2751836"/>
                </a:cubicBezTo>
                <a:cubicBezTo>
                  <a:pt x="3801355" y="3044738"/>
                  <a:pt x="3779070" y="3151909"/>
                  <a:pt x="3797300" y="3342311"/>
                </a:cubicBezTo>
                <a:cubicBezTo>
                  <a:pt x="3529900" y="3398048"/>
                  <a:pt x="3436957" y="3307797"/>
                  <a:pt x="3254829" y="3342311"/>
                </a:cubicBezTo>
                <a:cubicBezTo>
                  <a:pt x="3072701" y="3376825"/>
                  <a:pt x="3017388" y="3294200"/>
                  <a:pt x="2788303" y="3342311"/>
                </a:cubicBezTo>
                <a:cubicBezTo>
                  <a:pt x="2559218" y="3390422"/>
                  <a:pt x="2508109" y="3337782"/>
                  <a:pt x="2245832" y="3342311"/>
                </a:cubicBezTo>
                <a:cubicBezTo>
                  <a:pt x="1983555" y="3346840"/>
                  <a:pt x="1891230" y="3288711"/>
                  <a:pt x="1627414" y="3342311"/>
                </a:cubicBezTo>
                <a:cubicBezTo>
                  <a:pt x="1363598" y="3395911"/>
                  <a:pt x="1297391" y="3295381"/>
                  <a:pt x="1084943" y="3342311"/>
                </a:cubicBezTo>
                <a:cubicBezTo>
                  <a:pt x="872495" y="3389241"/>
                  <a:pt x="855751" y="3295630"/>
                  <a:pt x="656390" y="3342311"/>
                </a:cubicBezTo>
                <a:cubicBezTo>
                  <a:pt x="457029" y="3388992"/>
                  <a:pt x="325364" y="3312914"/>
                  <a:pt x="0" y="3342311"/>
                </a:cubicBezTo>
                <a:cubicBezTo>
                  <a:pt x="-51271" y="3119254"/>
                  <a:pt x="44899" y="2936737"/>
                  <a:pt x="0" y="2718413"/>
                </a:cubicBezTo>
                <a:cubicBezTo>
                  <a:pt x="-44899" y="2500089"/>
                  <a:pt x="52600" y="2394307"/>
                  <a:pt x="0" y="2094515"/>
                </a:cubicBezTo>
                <a:cubicBezTo>
                  <a:pt x="-52600" y="1794723"/>
                  <a:pt x="60184" y="1679487"/>
                  <a:pt x="0" y="1537463"/>
                </a:cubicBezTo>
                <a:cubicBezTo>
                  <a:pt x="-60184" y="1395439"/>
                  <a:pt x="32593" y="1254773"/>
                  <a:pt x="0" y="1013834"/>
                </a:cubicBezTo>
                <a:cubicBezTo>
                  <a:pt x="-32593" y="772895"/>
                  <a:pt x="14725" y="690881"/>
                  <a:pt x="0" y="557052"/>
                </a:cubicBezTo>
                <a:cubicBezTo>
                  <a:pt x="-14725" y="423223"/>
                  <a:pt x="20151" y="162233"/>
                  <a:pt x="0" y="0"/>
                </a:cubicBezTo>
                <a:close/>
              </a:path>
            </a:pathLst>
          </a:custGeom>
          <a:noFill/>
          <a:ln w="127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9B3370-CA25-BE57-851D-269F1F108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36"/>
          <a:stretch/>
        </p:blipFill>
        <p:spPr>
          <a:xfrm>
            <a:off x="6768407" y="2324099"/>
            <a:ext cx="5263881" cy="3820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A844B-5F2C-E5AF-0F5B-F88C530B8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79" y="732367"/>
            <a:ext cx="6426661" cy="36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4DBB17C-06D7-157F-D013-F9B8D7089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7" b="1"/>
          <a:stretch/>
        </p:blipFill>
        <p:spPr bwMode="auto">
          <a:xfrm>
            <a:off x="7112000" y="495300"/>
            <a:ext cx="4598458" cy="60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030C5E-D8CE-F5EA-E28B-EFDDFCFA3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337733"/>
            <a:ext cx="673859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E59AF5-A136-A3DB-E03C-A08463D6B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172" y="1166578"/>
            <a:ext cx="9509125" cy="368452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04B47D-3D08-A790-121C-94D6EACCA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414" t="22475" r="684" b="12222"/>
          <a:stretch/>
        </p:blipFill>
        <p:spPr>
          <a:xfrm>
            <a:off x="9406466" y="5655733"/>
            <a:ext cx="766762" cy="6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26AD509-B240-6408-070E-6DC343D7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33" y="327580"/>
            <a:ext cx="6392333" cy="4649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A3CEED-6E5E-3604-CDB5-8FABD207F29A}"/>
              </a:ext>
            </a:extLst>
          </p:cNvPr>
          <p:cNvSpPr txBox="1"/>
          <p:nvPr/>
        </p:nvSpPr>
        <p:spPr>
          <a:xfrm>
            <a:off x="7479242" y="3038501"/>
            <a:ext cx="369252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https://youtu.be/UhhYSrUHnao</a:t>
            </a:r>
          </a:p>
        </p:txBody>
      </p:sp>
    </p:spTree>
    <p:extLst>
      <p:ext uri="{BB962C8B-B14F-4D97-AF65-F5344CB8AC3E}">
        <p14:creationId xmlns:p14="http://schemas.microsoft.com/office/powerpoint/2010/main" val="27462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DFC52-5973-3C7C-84BD-FA44F503D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" t="16727" r="1749" b="1587"/>
          <a:stretch/>
        </p:blipFill>
        <p:spPr>
          <a:xfrm>
            <a:off x="1976967" y="931333"/>
            <a:ext cx="8149168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bbl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alpha val="80000"/>
              </a:schemeClr>
            </a:gs>
            <a:gs pos="0">
              <a:schemeClr val="phClr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20000"/>
                <a:lumOff val="80000"/>
                <a:alpha val="59000"/>
              </a:schemeClr>
            </a:gs>
            <a:gs pos="40000">
              <a:schemeClr val="phClr">
                <a:lumMod val="20000"/>
                <a:lumOff val="80000"/>
                <a:alpha val="66000"/>
              </a:schemeClr>
            </a:gs>
            <a:gs pos="100000">
              <a:schemeClr val="phClr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bbles design slides.potx" id="{791C1007-8C16-4095-A382-97B1C9AA36B9}" vid="{20473F13-1D64-4A4A-9CE1-7C3468AE82BE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 design slides</Template>
  <TotalTime>2718</TotalTime>
  <Words>532</Words>
  <Application>Microsoft Office PowerPoint</Application>
  <PresentationFormat>Widescreen</PresentationFormat>
  <Paragraphs>22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Century Gothic</vt:lpstr>
      <vt:lpstr>Courier New</vt:lpstr>
      <vt:lpstr>Dreaming Outloud Pro</vt:lpstr>
      <vt:lpstr>Ink Free</vt:lpstr>
      <vt:lpstr>Times New Roman</vt:lpstr>
      <vt:lpstr>Bubbles design template</vt:lpstr>
      <vt:lpstr>Internet and 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and Social Media</dc:title>
  <dc:creator>Rhonda Storey</dc:creator>
  <cp:lastModifiedBy>Brenda Cabrera</cp:lastModifiedBy>
  <cp:revision>2</cp:revision>
  <dcterms:created xsi:type="dcterms:W3CDTF">2022-07-21T22:05:12Z</dcterms:created>
  <dcterms:modified xsi:type="dcterms:W3CDTF">2022-08-16T00:04:06Z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