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6858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600"/>
    <a:srgbClr val="E2AC00"/>
    <a:srgbClr val="FF66FF"/>
    <a:srgbClr val="00B0F0"/>
    <a:srgbClr val="F8F200"/>
    <a:srgbClr val="FF3300"/>
    <a:srgbClr val="00D05E"/>
    <a:srgbClr val="00B0EE"/>
    <a:srgbClr val="E65A04"/>
    <a:srgbClr val="114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870605"/>
            <a:ext cx="5829300" cy="397933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003397"/>
            <a:ext cx="5143500" cy="27596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8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08542"/>
            <a:ext cx="1478756" cy="96863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08542"/>
            <a:ext cx="4350544" cy="96863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6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849566"/>
            <a:ext cx="5915025" cy="475456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7649107"/>
            <a:ext cx="5915025" cy="250031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042708"/>
            <a:ext cx="291465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042708"/>
            <a:ext cx="291465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8544"/>
            <a:ext cx="5915025" cy="2209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801938"/>
            <a:ext cx="2901255" cy="137318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175125"/>
            <a:ext cx="2901255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801938"/>
            <a:ext cx="2915543" cy="137318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175125"/>
            <a:ext cx="2915543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8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5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62000"/>
            <a:ext cx="2211884" cy="2667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645711"/>
            <a:ext cx="3471863" cy="812270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429000"/>
            <a:ext cx="2211884" cy="63526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62000"/>
            <a:ext cx="2211884" cy="2667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645711"/>
            <a:ext cx="3471863" cy="812270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429000"/>
            <a:ext cx="2211884" cy="63526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08544"/>
            <a:ext cx="5915025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042708"/>
            <a:ext cx="5915025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0593919"/>
            <a:ext cx="15430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7F7B-3F01-4905-9F47-4E9C68D88CE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0593919"/>
            <a:ext cx="2314575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0593919"/>
            <a:ext cx="15430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0E72-447A-499A-AC11-A21CFF65D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6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78D2C7-5353-4447-80FB-991311DC548D}"/>
              </a:ext>
            </a:extLst>
          </p:cNvPr>
          <p:cNvGrpSpPr/>
          <p:nvPr/>
        </p:nvGrpSpPr>
        <p:grpSpPr>
          <a:xfrm>
            <a:off x="359959" y="1173708"/>
            <a:ext cx="6138081" cy="9140964"/>
            <a:chOff x="359959" y="1173708"/>
            <a:chExt cx="6138081" cy="91409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C0FB67-B1A3-4A23-9B67-EF782F5B8051}"/>
                </a:ext>
              </a:extLst>
            </p:cNvPr>
            <p:cNvSpPr txBox="1"/>
            <p:nvPr/>
          </p:nvSpPr>
          <p:spPr>
            <a:xfrm>
              <a:off x="359959" y="1173708"/>
              <a:ext cx="6138081" cy="914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088895"/>
                  </a:solidFill>
                  <a:latin typeface="Comic Sans MS" panose="030F0702030302020204" pitchFamily="66" charset="0"/>
                </a:rPr>
                <a:t>A</a:t>
              </a:r>
            </a:p>
            <a:p>
              <a:endParaRPr lang="en-US" sz="7200" dirty="0">
                <a:solidFill>
                  <a:srgbClr val="088895"/>
                </a:solidFill>
                <a:latin typeface="Comic Sans MS" panose="030F0702030302020204" pitchFamily="66" charset="0"/>
              </a:endParaRPr>
            </a:p>
            <a:p>
              <a:endParaRPr lang="en-US" sz="7200" dirty="0">
                <a:solidFill>
                  <a:srgbClr val="088895"/>
                </a:solidFill>
                <a:latin typeface="Comic Sans MS" panose="030F0702030302020204" pitchFamily="66" charset="0"/>
              </a:endParaRPr>
            </a:p>
            <a:p>
              <a:endParaRPr lang="en-US" sz="7200" dirty="0">
                <a:solidFill>
                  <a:srgbClr val="088895"/>
                </a:solidFill>
                <a:latin typeface="Comic Sans MS" panose="030F0702030302020204" pitchFamily="66" charset="0"/>
              </a:endParaRPr>
            </a:p>
            <a:p>
              <a:endParaRPr lang="en-US" sz="7200" dirty="0">
                <a:solidFill>
                  <a:srgbClr val="088895"/>
                </a:solidFill>
                <a:latin typeface="Comic Sans MS" panose="030F0702030302020204" pitchFamily="66" charset="0"/>
              </a:endParaRPr>
            </a:p>
            <a:p>
              <a:endParaRPr lang="en-US" sz="7200" dirty="0">
                <a:solidFill>
                  <a:srgbClr val="088895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6000" dirty="0">
                  <a:solidFill>
                    <a:srgbClr val="088895"/>
                  </a:solidFill>
                  <a:latin typeface="Comic Sans MS" panose="030F0702030302020204" pitchFamily="66" charset="0"/>
                </a:rPr>
                <a:t>Cell Phone</a:t>
              </a:r>
            </a:p>
            <a:p>
              <a:pPr algn="ctr"/>
              <a:r>
                <a:rPr lang="en-US" sz="6000" dirty="0">
                  <a:solidFill>
                    <a:srgbClr val="088895"/>
                  </a:solidFill>
                  <a:latin typeface="Comic Sans MS" panose="030F0702030302020204" pitchFamily="66" charset="0"/>
                </a:rPr>
                <a:t>Smartphone</a:t>
              </a:r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3C074A-3B69-40F9-9C2A-C74AA5294CAE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699"/>
            <a:stretch/>
          </p:blipFill>
          <p:spPr bwMode="auto">
            <a:xfrm>
              <a:off x="2143124" y="3091807"/>
              <a:ext cx="2571750" cy="40106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872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5114FD-E691-4C1F-9A41-5CBA0C49BAD2}"/>
              </a:ext>
            </a:extLst>
          </p:cNvPr>
          <p:cNvSpPr txBox="1"/>
          <p:nvPr/>
        </p:nvSpPr>
        <p:spPr>
          <a:xfrm>
            <a:off x="122831" y="1173708"/>
            <a:ext cx="659186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114AFF"/>
                </a:solidFill>
                <a:latin typeface="Comic Sans MS" panose="030F0702030302020204" pitchFamily="66" charset="0"/>
              </a:rPr>
              <a:t>6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114AFF"/>
                </a:solidFill>
                <a:latin typeface="Comic Sans MS" panose="030F0702030302020204" pitchFamily="66" charset="0"/>
              </a:rPr>
              <a:t>Do Homework Read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05BC2A-B40C-49DE-89AF-58E9F50B6FBC}"/>
              </a:ext>
            </a:extLst>
          </p:cNvPr>
          <p:cNvGrpSpPr/>
          <p:nvPr/>
        </p:nvGrpSpPr>
        <p:grpSpPr>
          <a:xfrm>
            <a:off x="1022910" y="3699684"/>
            <a:ext cx="4791710" cy="3020695"/>
            <a:chOff x="0" y="0"/>
            <a:chExt cx="4792139" cy="3021305"/>
          </a:xfrm>
        </p:grpSpPr>
        <p:pic>
          <p:nvPicPr>
            <p:cNvPr id="5" name="Picture 4" descr="Image result for homework online clipart">
              <a:extLst>
                <a:ext uri="{FF2B5EF4-FFF2-40B4-BE49-F238E27FC236}">
                  <a16:creationId xmlns:a16="http://schemas.microsoft.com/office/drawing/2014/main" id="{C236FC76-1005-4016-A17D-CCBB3FCF9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86100" cy="3014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158A73-9678-467F-916D-0AB74DDC7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969" y="1472540"/>
              <a:ext cx="1360170" cy="1548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93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DDAB-BB2A-4CB6-B5AA-EE00467AEF37}"/>
              </a:ext>
            </a:extLst>
          </p:cNvPr>
          <p:cNvSpPr txBox="1"/>
          <p:nvPr/>
        </p:nvSpPr>
        <p:spPr>
          <a:xfrm>
            <a:off x="359959" y="1173708"/>
            <a:ext cx="613808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9174CA"/>
                </a:solidFill>
                <a:latin typeface="Comic Sans MS" panose="030F0702030302020204" pitchFamily="66" charset="0"/>
              </a:rPr>
              <a:t>7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9174CA"/>
                </a:solidFill>
                <a:latin typeface="Comic Sans MS" panose="030F0702030302020204" pitchFamily="66" charset="0"/>
              </a:rPr>
              <a:t>Take Pictures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id="{B0640E06-8D0F-4BB0-A3DE-D1DAE233485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5"/>
          <a:stretch/>
        </p:blipFill>
        <p:spPr bwMode="auto">
          <a:xfrm>
            <a:off x="1142999" y="3727985"/>
            <a:ext cx="4572000" cy="3293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76629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050536-20FF-4961-9802-7B129B7C0D1E}"/>
              </a:ext>
            </a:extLst>
          </p:cNvPr>
          <p:cNvSpPr txBox="1"/>
          <p:nvPr/>
        </p:nvSpPr>
        <p:spPr>
          <a:xfrm>
            <a:off x="156948" y="1173708"/>
            <a:ext cx="6544104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66FF"/>
                </a:solidFill>
                <a:latin typeface="Comic Sans MS" panose="030F0702030302020204" pitchFamily="66" charset="0"/>
              </a:rPr>
              <a:t>8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88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FF66FF"/>
                </a:solidFill>
                <a:latin typeface="Comic Sans MS" panose="030F0702030302020204" pitchFamily="66" charset="0"/>
              </a:rPr>
              <a:t>Talk to People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age result for children talking on the phone clipart">
            <a:extLst>
              <a:ext uri="{FF2B5EF4-FFF2-40B4-BE49-F238E27FC236}">
                <a16:creationId xmlns:a16="http://schemas.microsoft.com/office/drawing/2014/main" id="{D10A1EA7-A7DF-4D2B-B1B1-6AA85B62592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3471" r="13360" b="4030"/>
          <a:stretch/>
        </p:blipFill>
        <p:spPr bwMode="auto">
          <a:xfrm>
            <a:off x="1843087" y="3256180"/>
            <a:ext cx="3171825" cy="4237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16019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108E0A-6FF3-4257-A820-942B3C6ADC88}"/>
              </a:ext>
            </a:extLst>
          </p:cNvPr>
          <p:cNvSpPr txBox="1"/>
          <p:nvPr/>
        </p:nvSpPr>
        <p:spPr>
          <a:xfrm>
            <a:off x="359959" y="1173708"/>
            <a:ext cx="6138081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  <a:latin typeface="Comic Sans MS" panose="030F0702030302020204" pitchFamily="66" charset="0"/>
              </a:rPr>
              <a:t>9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7030A0"/>
                </a:solidFill>
                <a:latin typeface="Comic Sans MS" panose="030F0702030302020204" pitchFamily="66" charset="0"/>
              </a:rPr>
              <a:t>Anything Else?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age result for QUESTION MARKS CLIP ART">
            <a:extLst>
              <a:ext uri="{FF2B5EF4-FFF2-40B4-BE49-F238E27FC236}">
                <a16:creationId xmlns:a16="http://schemas.microsoft.com/office/drawing/2014/main" id="{82726613-9CE0-483D-A0D8-3BFF60B9AA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125">
            <a:off x="1534993" y="3468532"/>
            <a:ext cx="3788010" cy="2991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91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5EF7D8-8973-46EB-9A34-667CBDB0BD62}"/>
              </a:ext>
            </a:extLst>
          </p:cNvPr>
          <p:cNvSpPr txBox="1"/>
          <p:nvPr/>
        </p:nvSpPr>
        <p:spPr>
          <a:xfrm>
            <a:off x="300060" y="919708"/>
            <a:ext cx="653727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221F"/>
                </a:solidFill>
                <a:latin typeface="Comic Sans MS" panose="030F0702030302020204" pitchFamily="66" charset="0"/>
              </a:rPr>
              <a:t>B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FF221F"/>
                </a:solidFill>
                <a:latin typeface="Comic Sans MS" panose="030F0702030302020204" pitchFamily="66" charset="0"/>
              </a:rPr>
              <a:t>iPad</a:t>
            </a:r>
          </a:p>
          <a:p>
            <a:pPr algn="ctr"/>
            <a:r>
              <a:rPr lang="en-US" sz="7200" dirty="0">
                <a:solidFill>
                  <a:srgbClr val="FF221F"/>
                </a:solidFill>
                <a:latin typeface="Comic Sans MS" panose="030F0702030302020204" pitchFamily="66" charset="0"/>
              </a:rPr>
              <a:t>Tablet Chromebook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615A5-BAFB-495C-88E5-59113B9A28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2" y="2347784"/>
            <a:ext cx="4952494" cy="40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4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D26CA-842C-4137-9A79-832D63649721}"/>
              </a:ext>
            </a:extLst>
          </p:cNvPr>
          <p:cNvSpPr txBox="1"/>
          <p:nvPr/>
        </p:nvSpPr>
        <p:spPr>
          <a:xfrm>
            <a:off x="365038" y="1021308"/>
            <a:ext cx="6138081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A600A6"/>
                </a:solidFill>
                <a:latin typeface="Comic Sans MS" panose="030F0702030302020204" pitchFamily="66" charset="0"/>
              </a:rPr>
              <a:t>C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A600A6"/>
                </a:solidFill>
                <a:latin typeface="Comic Sans MS" panose="030F0702030302020204" pitchFamily="66" charset="0"/>
              </a:rPr>
              <a:t>Computer</a:t>
            </a:r>
          </a:p>
          <a:p>
            <a:pPr algn="ctr"/>
            <a:r>
              <a:rPr lang="en-US" sz="7200" dirty="0">
                <a:solidFill>
                  <a:srgbClr val="A600A6"/>
                </a:solidFill>
                <a:latin typeface="Comic Sans MS" panose="030F0702030302020204" pitchFamily="66" charset="0"/>
              </a:rPr>
              <a:t>Laptop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86D8E3-6A44-426C-9206-4BE86EF49BEB}"/>
              </a:ext>
            </a:extLst>
          </p:cNvPr>
          <p:cNvGrpSpPr/>
          <p:nvPr/>
        </p:nvGrpSpPr>
        <p:grpSpPr>
          <a:xfrm>
            <a:off x="848623" y="3731741"/>
            <a:ext cx="5170910" cy="3156599"/>
            <a:chOff x="0" y="0"/>
            <a:chExt cx="5664200" cy="31330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81A12B-EA90-44A9-89BF-096D833F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37180" cy="22682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5AD734-EB99-451A-B429-6E17D26C592F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6" r="11348"/>
            <a:stretch/>
          </p:blipFill>
          <p:spPr bwMode="auto">
            <a:xfrm>
              <a:off x="3086100" y="1304925"/>
              <a:ext cx="2578100" cy="18281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323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80B08E-6B3F-4251-BE1C-9924E5018F58}"/>
              </a:ext>
            </a:extLst>
          </p:cNvPr>
          <p:cNvSpPr txBox="1"/>
          <p:nvPr/>
        </p:nvSpPr>
        <p:spPr>
          <a:xfrm>
            <a:off x="359959" y="1173708"/>
            <a:ext cx="613808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Smartwatch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949D3-DEFC-4C92-83E7-5AFD5913C27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6" b="13536"/>
          <a:stretch/>
        </p:blipFill>
        <p:spPr bwMode="auto">
          <a:xfrm>
            <a:off x="1283703" y="3778560"/>
            <a:ext cx="4290592" cy="3192596"/>
          </a:xfrm>
          <a:prstGeom prst="rect">
            <a:avLst/>
          </a:prstGeom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0536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6BDC14-1491-4EED-89AB-197F2D9B4A66}"/>
              </a:ext>
            </a:extLst>
          </p:cNvPr>
          <p:cNvSpPr txBox="1"/>
          <p:nvPr/>
        </p:nvSpPr>
        <p:spPr>
          <a:xfrm>
            <a:off x="359959" y="1173708"/>
            <a:ext cx="613808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92D050"/>
                </a:solidFill>
                <a:latin typeface="Comic Sans MS" panose="030F0702030302020204" pitchFamily="66" charset="0"/>
              </a:rPr>
              <a:t>1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92D050"/>
                </a:solidFill>
                <a:latin typeface="Comic Sans MS" panose="030F0702030302020204" pitchFamily="66" charset="0"/>
              </a:rPr>
              <a:t>Play Games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Image result for children playing computer games">
            <a:extLst>
              <a:ext uri="{FF2B5EF4-FFF2-40B4-BE49-F238E27FC236}">
                <a16:creationId xmlns:a16="http://schemas.microsoft.com/office/drawing/2014/main" id="{2C6FAFDD-1521-4C07-A79E-3FB47BB096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4" y="3931185"/>
            <a:ext cx="5525770" cy="288734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07068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B81F9B-019B-447F-8955-C2EBFE21A2AF}"/>
              </a:ext>
            </a:extLst>
          </p:cNvPr>
          <p:cNvSpPr txBox="1"/>
          <p:nvPr/>
        </p:nvSpPr>
        <p:spPr>
          <a:xfrm>
            <a:off x="356711" y="1186408"/>
            <a:ext cx="613808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Watch</a:t>
            </a:r>
          </a:p>
          <a:p>
            <a:pPr algn="ctr"/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YouTube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Image result for youtube clipart">
            <a:extLst>
              <a:ext uri="{FF2B5EF4-FFF2-40B4-BE49-F238E27FC236}">
                <a16:creationId xmlns:a16="http://schemas.microsoft.com/office/drawing/2014/main" id="{C088A35A-DEA7-41E0-A536-87AC644D42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9" y="4362131"/>
            <a:ext cx="5725187" cy="17933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804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443EF-5D2D-4710-8DCD-C965351E036F}"/>
              </a:ext>
            </a:extLst>
          </p:cNvPr>
          <p:cNvSpPr txBox="1"/>
          <p:nvPr/>
        </p:nvSpPr>
        <p:spPr>
          <a:xfrm>
            <a:off x="359959" y="1173708"/>
            <a:ext cx="6138081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9F1C20"/>
                </a:solidFill>
                <a:latin typeface="Comic Sans MS" panose="030F0702030302020204" pitchFamily="66" charset="0"/>
              </a:rPr>
              <a:t>3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9F1C20"/>
                </a:solidFill>
                <a:latin typeface="Comic Sans MS" panose="030F0702030302020204" pitchFamily="66" charset="0"/>
              </a:rPr>
              <a:t>Listen to Music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9B195-1874-4773-A212-9A52A383E6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6" y="3489856"/>
            <a:ext cx="5267325" cy="32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1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4F2B85-37EA-41B4-B085-8761A9B5F970}"/>
              </a:ext>
            </a:extLst>
          </p:cNvPr>
          <p:cNvSpPr txBox="1"/>
          <p:nvPr/>
        </p:nvSpPr>
        <p:spPr>
          <a:xfrm>
            <a:off x="359959" y="1173708"/>
            <a:ext cx="613808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EE"/>
                </a:solidFill>
                <a:latin typeface="Comic Sans MS" panose="030F0702030302020204" pitchFamily="66" charset="0"/>
              </a:rPr>
              <a:t>4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00B0F0"/>
                </a:solidFill>
                <a:latin typeface="Comic Sans MS" panose="030F0702030302020204" pitchFamily="66" charset="0"/>
              </a:rPr>
              <a:t>Google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F35BB1-052B-48FA-82CC-0D17441B35DA}"/>
              </a:ext>
            </a:extLst>
          </p:cNvPr>
          <p:cNvGrpSpPr/>
          <p:nvPr/>
        </p:nvGrpSpPr>
        <p:grpSpPr>
          <a:xfrm>
            <a:off x="1085849" y="3531770"/>
            <a:ext cx="4686300" cy="3686175"/>
            <a:chOff x="0" y="0"/>
            <a:chExt cx="4686300" cy="36861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55E8FF-563F-404A-874B-3D6D0DB2C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86300" cy="3686175"/>
            </a:xfrm>
            <a:prstGeom prst="rect">
              <a:avLst/>
            </a:prstGeom>
          </p:spPr>
        </p:pic>
        <p:pic>
          <p:nvPicPr>
            <p:cNvPr id="6" name="Picture 5" descr="Image result for computer with google">
              <a:extLst>
                <a:ext uri="{FF2B5EF4-FFF2-40B4-BE49-F238E27FC236}">
                  <a16:creationId xmlns:a16="http://schemas.microsoft.com/office/drawing/2014/main" id="{B9AF72C3-B5FE-4845-B217-2DA540A9B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" t="1" r="7018" b="11381"/>
            <a:stretch/>
          </p:blipFill>
          <p:spPr bwMode="auto">
            <a:xfrm>
              <a:off x="742950" y="361950"/>
              <a:ext cx="3124200" cy="22002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514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FF27A-5CDA-4F2C-83A7-E71FB9017EC5}"/>
              </a:ext>
            </a:extLst>
          </p:cNvPr>
          <p:cNvSpPr txBox="1"/>
          <p:nvPr/>
        </p:nvSpPr>
        <p:spPr>
          <a:xfrm>
            <a:off x="359959" y="1173708"/>
            <a:ext cx="6138081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E65A04"/>
                </a:solidFill>
                <a:latin typeface="Comic Sans MS" panose="030F0702030302020204" pitchFamily="66" charset="0"/>
              </a:rPr>
              <a:t>5</a:t>
            </a: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endParaRPr lang="en-US" sz="7200" dirty="0">
              <a:solidFill>
                <a:srgbClr val="0888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solidFill>
                  <a:srgbClr val="E65A04"/>
                </a:solidFill>
                <a:latin typeface="Comic Sans MS" panose="030F0702030302020204" pitchFamily="66" charset="0"/>
              </a:rPr>
              <a:t>FaceTime </a:t>
            </a:r>
          </a:p>
          <a:p>
            <a:pPr algn="ctr"/>
            <a:r>
              <a:rPr lang="en-US" sz="7200" dirty="0">
                <a:solidFill>
                  <a:srgbClr val="E65A04"/>
                </a:solidFill>
                <a:latin typeface="Comic Sans MS" panose="030F0702030302020204" pitchFamily="66" charset="0"/>
              </a:rPr>
              <a:t>Skype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age result for face time clipart">
            <a:extLst>
              <a:ext uri="{FF2B5EF4-FFF2-40B4-BE49-F238E27FC236}">
                <a16:creationId xmlns:a16="http://schemas.microsoft.com/office/drawing/2014/main" id="{EABD7C93-07AC-415A-9346-0F03336CBA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64" y="2957977"/>
            <a:ext cx="3912870" cy="466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06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C726334A7B6540B52BB47A1CABED0F" ma:contentTypeVersion="1" ma:contentTypeDescription="Create a new document." ma:contentTypeScope="" ma:versionID="24351659e7b53fee05577375a6b61ff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6F853FD-B47F-4A8E-8E9C-12B29BA4F6CB}"/>
</file>

<file path=customXml/itemProps2.xml><?xml version="1.0" encoding="utf-8"?>
<ds:datastoreItem xmlns:ds="http://schemas.openxmlformats.org/officeDocument/2006/customXml" ds:itemID="{9FCC8014-E7F4-4C67-8423-05CAC70279DF}"/>
</file>

<file path=customXml/itemProps3.xml><?xml version="1.0" encoding="utf-8"?>
<ds:datastoreItem xmlns:ds="http://schemas.openxmlformats.org/officeDocument/2006/customXml" ds:itemID="{511882E3-98BD-4D27-B38D-1FC16483BFB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43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things are you allowed to use to go online?</dc:title>
  <dc:creator>Brenda Cabrera</dc:creator>
  <cp:lastModifiedBy>Brenda Cabrera</cp:lastModifiedBy>
  <cp:revision>16</cp:revision>
  <dcterms:created xsi:type="dcterms:W3CDTF">2019-06-10T23:43:12Z</dcterms:created>
  <dcterms:modified xsi:type="dcterms:W3CDTF">2019-08-14T19:21:04Z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0x01010049C726334A7B6540B52BB47A1CABED0F</vt:lpwstr>
  </property>
</Properties>
</file>